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09" r:id="rId1"/>
  </p:sldMasterIdLst>
  <p:notesMasterIdLst>
    <p:notesMasterId r:id="rId79"/>
  </p:notesMasterIdLst>
  <p:sldIdLst>
    <p:sldId id="262" r:id="rId2"/>
    <p:sldId id="263" r:id="rId3"/>
    <p:sldId id="264" r:id="rId4"/>
    <p:sldId id="265" r:id="rId5"/>
    <p:sldId id="266" r:id="rId6"/>
    <p:sldId id="267" r:id="rId7"/>
    <p:sldId id="345" r:id="rId8"/>
    <p:sldId id="268" r:id="rId9"/>
    <p:sldId id="269" r:id="rId10"/>
    <p:sldId id="270" r:id="rId11"/>
    <p:sldId id="271" r:id="rId12"/>
    <p:sldId id="272" r:id="rId13"/>
    <p:sldId id="273" r:id="rId14"/>
    <p:sldId id="343" r:id="rId15"/>
    <p:sldId id="274" r:id="rId16"/>
    <p:sldId id="275" r:id="rId17"/>
    <p:sldId id="276" r:id="rId18"/>
    <p:sldId id="277" r:id="rId19"/>
    <p:sldId id="278" r:id="rId20"/>
    <p:sldId id="279" r:id="rId21"/>
    <p:sldId id="280" r:id="rId22"/>
    <p:sldId id="281" r:id="rId23"/>
    <p:sldId id="346" r:id="rId24"/>
    <p:sldId id="283" r:id="rId25"/>
    <p:sldId id="284" r:id="rId26"/>
    <p:sldId id="285" r:id="rId27"/>
    <p:sldId id="286" r:id="rId28"/>
    <p:sldId id="287" r:id="rId29"/>
    <p:sldId id="288" r:id="rId30"/>
    <p:sldId id="290" r:id="rId31"/>
    <p:sldId id="291" r:id="rId32"/>
    <p:sldId id="292" r:id="rId33"/>
    <p:sldId id="260" r:id="rId34"/>
    <p:sldId id="261"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1" r:id="rId53"/>
    <p:sldId id="312" r:id="rId54"/>
    <p:sldId id="313" r:id="rId55"/>
    <p:sldId id="314" r:id="rId56"/>
    <p:sldId id="315" r:id="rId57"/>
    <p:sldId id="316" r:id="rId58"/>
    <p:sldId id="317" r:id="rId59"/>
    <p:sldId id="318" r:id="rId60"/>
    <p:sldId id="319" r:id="rId61"/>
    <p:sldId id="321" r:id="rId62"/>
    <p:sldId id="324" r:id="rId63"/>
    <p:sldId id="325" r:id="rId64"/>
    <p:sldId id="326" r:id="rId65"/>
    <p:sldId id="327" r:id="rId66"/>
    <p:sldId id="328" r:id="rId67"/>
    <p:sldId id="329" r:id="rId68"/>
    <p:sldId id="330" r:id="rId69"/>
    <p:sldId id="344" r:id="rId70"/>
    <p:sldId id="331" r:id="rId71"/>
    <p:sldId id="332" r:id="rId72"/>
    <p:sldId id="334" r:id="rId73"/>
    <p:sldId id="337" r:id="rId74"/>
    <p:sldId id="338" r:id="rId75"/>
    <p:sldId id="339" r:id="rId76"/>
    <p:sldId id="340" r:id="rId77"/>
    <p:sldId id="342" r:id="rId78"/>
  </p:sldIdLst>
  <p:sldSz cx="9144000" cy="5143500" type="screen16x9"/>
  <p:notesSz cx="6858000" cy="9144000"/>
  <p:embeddedFontLst>
    <p:embeddedFont>
      <p:font typeface="Helvetica Neue" panose="02000503000000020004" pitchFamily="2" charset="0"/>
      <p:regular r:id="rId80"/>
      <p:bold r:id="rId81"/>
      <p:italic r:id="rId82"/>
      <p:boldItalic r:id="rId83"/>
    </p:embeddedFont>
    <p:embeddedFont>
      <p:font typeface="Roboto" panose="02000000000000000000" pitchFamily="2" charset="0"/>
      <p:regular r:id="rId84"/>
      <p:bold r:id="rId85"/>
      <p:italic r:id="rId86"/>
      <p:boldItalic r:id="rId87"/>
    </p:embeddedFont>
    <p:embeddedFont>
      <p:font typeface="Roboto Slab" pitchFamily="2" charset="0"/>
      <p:regular r:id="rId88"/>
      <p:bold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98"/>
    <p:restoredTop sz="92731"/>
  </p:normalViewPr>
  <p:slideViewPr>
    <p:cSldViewPr snapToGrid="0" snapToObjects="1">
      <p:cViewPr varScale="1">
        <p:scale>
          <a:sx n="109" d="100"/>
          <a:sy n="109" d="100"/>
        </p:scale>
        <p:origin x="192" y="1616"/>
      </p:cViewPr>
      <p:guideLst/>
    </p:cSldViewPr>
  </p:slideViewPr>
  <p:notesTextViewPr>
    <p:cViewPr>
      <p:scale>
        <a:sx n="300" d="100"/>
        <a:sy n="3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5.fntdata"/><Relationship Id="rId89" Type="http://schemas.openxmlformats.org/officeDocument/2006/relationships/font" Target="fonts/font1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1.fntdata"/><Relationship Id="rId85" Type="http://schemas.openxmlformats.org/officeDocument/2006/relationships/font" Target="fonts/font6.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2.fntdata"/><Relationship Id="rId86"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8.fntdata"/><Relationship Id="rId61" Type="http://schemas.openxmlformats.org/officeDocument/2006/relationships/slide" Target="slides/slide60.xml"/><Relationship Id="rId82"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repl.it/@PeterJablonski/061-Guided-Practic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598fc86c5a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598fc86c5a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t>Teacher Notes:</a:t>
            </a:r>
            <a:endParaRPr sz="1200" b="1"/>
          </a:p>
          <a:p>
            <a:pPr marL="0" lvl="0" indent="0" algn="l" rtl="0">
              <a:spcBef>
                <a:spcPts val="0"/>
              </a:spcBef>
              <a:spcAft>
                <a:spcPts val="0"/>
              </a:spcAft>
              <a:buNone/>
            </a:pPr>
            <a:r>
              <a:rPr lang="en" sz="1200"/>
              <a:t>Coders should read aloud the objective. Students should read through each vocabulary word.</a:t>
            </a:r>
            <a:endParaRP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598fc86c5a_0_1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598fc86c5a_0_1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aseline="30000">
                <a:solidFill>
                  <a:schemeClr val="dk1"/>
                </a:solidFill>
              </a:rPr>
              <a:t>The App component returns the text “hi” and renders it on the screen</a:t>
            </a:r>
            <a:endParaRPr sz="1800" baseline="300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598fc86c5a_0_1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598fc86c5a_0_1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aseline="30000">
                <a:solidFill>
                  <a:schemeClr val="dk1"/>
                </a:solidFill>
              </a:rPr>
              <a:t>React lets us write HTML syntax inside javascript! This returns an h1 tag and renders it on the screen.</a:t>
            </a:r>
            <a:endParaRPr sz="1800" baseline="300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598fc86c5a_0_1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598fc86c5a_0_1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aseline="30000" dirty="0">
                <a:solidFill>
                  <a:schemeClr val="dk1"/>
                </a:solidFill>
              </a:rPr>
              <a:t>We can render an entire HTML page here! If we are returning complex HTML on more than one line make sure there are parenthesis surround the HTML.</a:t>
            </a:r>
            <a:endParaRPr sz="1800" baseline="30000" dirty="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598fc86c5a_0_1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598fc86c5a_0_1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aseline="30000" dirty="0">
                <a:solidFill>
                  <a:schemeClr val="dk1"/>
                </a:solidFill>
              </a:rPr>
              <a:t>Animations! React component must only have one top level element. Fix this by wrapping everything in a single div.</a:t>
            </a:r>
            <a:endParaRPr sz="1800" baseline="30000" dirty="0">
              <a:solidFill>
                <a:schemeClr val="dk1"/>
              </a:solidFill>
            </a:endParaRPr>
          </a:p>
        </p:txBody>
      </p:sp>
    </p:spTree>
    <p:extLst>
      <p:ext uri="{BB962C8B-B14F-4D97-AF65-F5344CB8AC3E}">
        <p14:creationId xmlns:p14="http://schemas.microsoft.com/office/powerpoint/2010/main" val="4067612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598fc86c5a_0_1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598fc86c5a_0_1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aseline="30000" dirty="0">
                <a:solidFill>
                  <a:schemeClr val="dk1"/>
                </a:solidFill>
              </a:rPr>
              <a:t>Animations! React component must only have one top level element. Fix this by wrapping everything in a single div.</a:t>
            </a:r>
            <a:endParaRPr sz="1800" baseline="30000" dirty="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598fc86c5a_0_15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598fc86c5a_0_1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Teacher Notes:</a:t>
            </a:r>
            <a:endParaRPr b="1"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 dirty="0"/>
              <a:t>Use this time to walk through the code together. Ask questions along the way. Have students type along with you.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solidFill>
                  <a:schemeClr val="dk1"/>
                </a:solidFill>
                <a:latin typeface="Roboto"/>
                <a:ea typeface="Roboto"/>
                <a:cs typeface="Roboto"/>
                <a:sym typeface="Roboto"/>
              </a:rPr>
              <a:t>https://</a:t>
            </a:r>
            <a:r>
              <a:rPr lang="en" dirty="0" err="1">
                <a:solidFill>
                  <a:schemeClr val="dk1"/>
                </a:solidFill>
                <a:latin typeface="Roboto"/>
                <a:ea typeface="Roboto"/>
                <a:cs typeface="Roboto"/>
                <a:sym typeface="Roboto"/>
              </a:rPr>
              <a:t>popcode.org</a:t>
            </a:r>
            <a:r>
              <a:rPr lang="en" dirty="0">
                <a:solidFill>
                  <a:schemeClr val="dk1"/>
                </a:solidFill>
                <a:latin typeface="Roboto"/>
                <a:ea typeface="Roboto"/>
                <a:cs typeface="Roboto"/>
                <a:sym typeface="Roboto"/>
              </a:rPr>
              <a:t>/?snapshot=67d8801c-064c-442c-a308-5d6f5551f5d2</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98fc86c5a_0_1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98fc86c5a_0_1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baseline="3000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5c55917f2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5c55917f2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baseline="300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598fc86c5a_0_1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598fc86c5a_0_1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baseline="3000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598fc86c5a_0_1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598fc86c5a_0_1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aseline="30000" dirty="0">
                <a:solidFill>
                  <a:schemeClr val="dk1"/>
                </a:solidFill>
              </a:rPr>
              <a:t>Make sure to highlight that we import the component. Then we can call the component down below with &lt;Cats /&gt;</a:t>
            </a:r>
            <a:endParaRPr sz="1800" baseline="30000" dirty="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598fc86c5a_0_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598fc86c5a_0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None/>
            </a:pPr>
            <a:endParaRPr>
              <a:solidFill>
                <a:schemeClr val="dk1"/>
              </a:solidFill>
            </a:endParaRPr>
          </a:p>
          <a:p>
            <a:pPr marL="0" marR="0" lvl="0" indent="0" algn="l" rtl="0">
              <a:lnSpc>
                <a:spcPct val="100000"/>
              </a:lnSpc>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598fc86c5a_0_1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598fc86c5a_0_1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aseline="30000">
                <a:solidFill>
                  <a:schemeClr val="dk1"/>
                </a:solidFill>
              </a:rPr>
              <a:t>Components are reusable! Now we can make as many cat components as we want!!</a:t>
            </a:r>
            <a:endParaRPr sz="1800" baseline="300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598fc86c5a_0_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598fc86c5a_0_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Use this time to walk through the code together. Ask questions along the way. Have students type along with you.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latin typeface="Roboto"/>
                <a:ea typeface="Roboto"/>
                <a:cs typeface="Roboto"/>
                <a:sym typeface="Roboto"/>
              </a:rPr>
              <a:t>https://popcode.org/?snapshot=67d8801c-064c-442c-a308-5d6f5551f5d2</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598fc86c5a_0_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598fc86c5a_0_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Use this time to walk through the code together. Ask questions along the way. Have students type along with you.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latin typeface="Roboto"/>
                <a:ea typeface="Roboto"/>
                <a:cs typeface="Roboto"/>
                <a:sym typeface="Roboto"/>
              </a:rPr>
              <a:t>https://popcode.org/?snapshot=67d8801c-064c-442c-a308-5d6f5551f5d2</a:t>
            </a:r>
            <a:endParaRPr/>
          </a:p>
        </p:txBody>
      </p:sp>
    </p:spTree>
    <p:extLst>
      <p:ext uri="{BB962C8B-B14F-4D97-AF65-F5344CB8AC3E}">
        <p14:creationId xmlns:p14="http://schemas.microsoft.com/office/powerpoint/2010/main" val="2078311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598fc86c5a_0_1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598fc86c5a_0_1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598fc86c5a_0_1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598fc86c5a_0_1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rPr>
              <a:t>Teacher Notes:</a:t>
            </a:r>
            <a:endParaRPr sz="1200" b="1">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Skip</a:t>
            </a:r>
            <a:r>
              <a:rPr lang="en" sz="1200">
                <a:solidFill>
                  <a:schemeClr val="dk1"/>
                </a:solidFill>
                <a:latin typeface="Roboto Slab"/>
                <a:ea typeface="Roboto Slab"/>
                <a:cs typeface="Roboto Slab"/>
                <a:sym typeface="Roboto Slab"/>
              </a:rPr>
              <a:t> if you don’t have time</a:t>
            </a:r>
            <a:endParaRPr sz="1200">
              <a:solidFill>
                <a:schemeClr val="dk1"/>
              </a:solidFill>
              <a:latin typeface="Roboto Slab"/>
              <a:ea typeface="Roboto Slab"/>
              <a:cs typeface="Roboto Slab"/>
              <a:sym typeface="Roboto Slab"/>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598fc86c5a_0_1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598fc86c5a_0_1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dirty="0">
                <a:solidFill>
                  <a:schemeClr val="dk1"/>
                </a:solidFill>
              </a:rPr>
              <a:t>Teacher Notes:</a:t>
            </a:r>
            <a:endParaRPr sz="1200" b="1" dirty="0">
              <a:solidFill>
                <a:schemeClr val="dk1"/>
              </a:solidFill>
            </a:endParaRPr>
          </a:p>
          <a:p>
            <a:pPr marL="0" lvl="0" indent="0" algn="l" rtl="0">
              <a:lnSpc>
                <a:spcPct val="93000"/>
              </a:lnSpc>
              <a:spcBef>
                <a:spcPts val="0"/>
              </a:spcBef>
              <a:spcAft>
                <a:spcPts val="0"/>
              </a:spcAft>
              <a:buClr>
                <a:schemeClr val="dk1"/>
              </a:buClr>
              <a:buSzPts val="1100"/>
              <a:buFont typeface="Arial"/>
              <a:buNone/>
            </a:pPr>
            <a:r>
              <a:rPr lang="en" sz="1200" dirty="0">
                <a:solidFill>
                  <a:schemeClr val="dk1"/>
                </a:solidFill>
                <a:latin typeface="Roboto Slab"/>
                <a:ea typeface="Roboto Slab"/>
                <a:cs typeface="Roboto Slab"/>
                <a:sym typeface="Roboto Slab"/>
              </a:rPr>
              <a:t>Get coders excited! Let students play with the game and discover the functionality. </a:t>
            </a:r>
            <a:r>
              <a:rPr lang="en" sz="1200" dirty="0">
                <a:solidFill>
                  <a:schemeClr val="dk1"/>
                </a:solidFill>
              </a:rPr>
              <a:t>Click the link and have students interact with website. Have students turn and talk to discuss how to make the sample project.</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598fc86c5a_0_1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598fc86c5a_0_1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rPr>
              <a:t>Teacher Notes:</a:t>
            </a:r>
            <a:endParaRPr sz="1200" b="1">
              <a:solidFill>
                <a:schemeClr val="dk1"/>
              </a:solidFill>
            </a:endParaRPr>
          </a:p>
          <a:p>
            <a:pPr marL="0" lvl="0" indent="0" algn="l" rtl="0">
              <a:lnSpc>
                <a:spcPct val="93000"/>
              </a:lnSpc>
              <a:spcBef>
                <a:spcPts val="0"/>
              </a:spcBef>
              <a:spcAft>
                <a:spcPts val="0"/>
              </a:spcAft>
              <a:buClr>
                <a:schemeClr val="dk1"/>
              </a:buClr>
              <a:buSzPts val="1100"/>
              <a:buFont typeface="Arial"/>
              <a:buNone/>
            </a:pPr>
            <a:endParaRPr sz="120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598fc86c5a_0_1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598fc86c5a_0_1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rPr>
              <a:t>Teacher Notes: MAKE SURE TO HAVE PRINTED PLANNING DOCS</a:t>
            </a:r>
            <a:endParaRPr sz="1200" b="1">
              <a:solidFill>
                <a:schemeClr val="dk1"/>
              </a:solidFill>
            </a:endParaRPr>
          </a:p>
          <a:p>
            <a:pPr marL="0" lvl="0" indent="0" algn="l" rtl="0">
              <a:spcBef>
                <a:spcPts val="0"/>
              </a:spcBef>
              <a:spcAft>
                <a:spcPts val="0"/>
              </a:spcAft>
              <a:buNone/>
            </a:pPr>
            <a:r>
              <a:rPr lang="en" sz="1200">
                <a:solidFill>
                  <a:schemeClr val="dk1"/>
                </a:solidFill>
              </a:rPr>
              <a:t>On this slide the lead instructor should open the project planning document link above and supporting instructors should pass out the printed project planning document sheets to students.</a:t>
            </a:r>
            <a:endParaRPr sz="1200" b="1"/>
          </a:p>
          <a:p>
            <a:pPr marL="0" lvl="0" indent="0" algn="l" rtl="0">
              <a:spcBef>
                <a:spcPts val="0"/>
              </a:spcBef>
              <a:spcAft>
                <a:spcPts val="0"/>
              </a:spcAft>
              <a:buNone/>
            </a:pPr>
            <a:r>
              <a:rPr lang="en" sz="1200"/>
              <a:t>This should take only 10 minutes to complete. You should quickly walk through each section and explain what students should be completing. Giving 1-2 examples of each for the example project. Specifically numbers 3 and 4. Then give students the next 10 minutes to complete the sheet</a:t>
            </a:r>
            <a:endParaRPr sz="1200"/>
          </a:p>
          <a:p>
            <a:pPr marL="0" lvl="0" indent="0" algn="l" rtl="0">
              <a:spcBef>
                <a:spcPts val="0"/>
              </a:spcBef>
              <a:spcAft>
                <a:spcPts val="0"/>
              </a:spcAft>
              <a:buNone/>
            </a:pPr>
            <a:endParaRPr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598fc86c5a_0_1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598fc86c5a_0_1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chemeClr val="dk1"/>
                </a:solidFill>
              </a:rPr>
              <a:t>Teacher Notes:</a:t>
            </a:r>
            <a:endParaRPr sz="1300" b="1">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Students should start the project set up by forking the start code on GitHub</a:t>
            </a:r>
            <a:endParaRPr sz="1200">
              <a:solidFill>
                <a:schemeClr val="dk1"/>
              </a:solidFill>
            </a:endParaRPr>
          </a:p>
          <a:p>
            <a:pPr marL="0" marR="0" lvl="0" indent="0" algn="l" rtl="0">
              <a:lnSpc>
                <a:spcPct val="100000"/>
              </a:lnSpc>
              <a:spcBef>
                <a:spcPts val="0"/>
              </a:spcBef>
              <a:spcAft>
                <a:spcPts val="0"/>
              </a:spcAft>
              <a:buNone/>
            </a:pPr>
            <a:endParaRPr sz="13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598fc86c5a_0_1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598fc86c5a_0_1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598fc86c5a_0_4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598fc86c5a_0_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None/>
            </a:pPr>
            <a:r>
              <a:rPr lang="en">
                <a:solidFill>
                  <a:schemeClr val="dk1"/>
                </a:solidFill>
              </a:rPr>
              <a:t>Show how react is getting more popular than jQuery now</a:t>
            </a:r>
            <a:endParaRPr>
              <a:solidFill>
                <a:schemeClr val="dk1"/>
              </a:solidFill>
            </a:endParaRPr>
          </a:p>
          <a:p>
            <a:pPr marL="0" lvl="0" indent="0" algn="l" rtl="0">
              <a:spcBef>
                <a:spcPts val="0"/>
              </a:spcBef>
              <a:spcAft>
                <a:spcPts val="0"/>
              </a:spcAft>
              <a:buNone/>
            </a:pPr>
            <a:endParaRPr>
              <a:solidFill>
                <a:schemeClr val="dk1"/>
              </a:solidFill>
            </a:endParaRPr>
          </a:p>
          <a:p>
            <a:pPr marL="0" marR="0" lvl="0" indent="0" algn="l" rtl="0">
              <a:lnSpc>
                <a:spcPct val="100000"/>
              </a:lnSpc>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598fc86c5a_0_1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598fc86c5a_0_1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b="1">
                <a:solidFill>
                  <a:schemeClr val="dk1"/>
                </a:solidFill>
              </a:rPr>
              <a:t>Teacher Notes:</a:t>
            </a:r>
            <a:endParaRPr sz="1300" b="1">
              <a:solidFill>
                <a:schemeClr val="dk1"/>
              </a:solidFill>
            </a:endParaRPr>
          </a:p>
          <a:p>
            <a:pPr marL="0" lvl="0" indent="0" algn="l" rtl="0">
              <a:spcBef>
                <a:spcPts val="0"/>
              </a:spcBef>
              <a:spcAft>
                <a:spcPts val="0"/>
              </a:spcAft>
              <a:buNone/>
            </a:pPr>
            <a:r>
              <a:rPr lang="en" sz="1200">
                <a:solidFill>
                  <a:schemeClr val="dk1"/>
                </a:solidFill>
              </a:rPr>
              <a:t>Make sure to show student that the Readme file they have in their cloud 9 is the same as the one in their GitHub.</a:t>
            </a:r>
            <a:endParaRPr sz="120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598fc86c5a_0_1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598fc86c5a_0_1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baseline="30000"/>
              <a:t>Teacher Notes:</a:t>
            </a:r>
            <a:endParaRPr sz="1800" b="1" baseline="30000"/>
          </a:p>
          <a:p>
            <a:pPr marL="0" lvl="0" indent="0" algn="l" rtl="0">
              <a:spcBef>
                <a:spcPts val="0"/>
              </a:spcBef>
              <a:spcAft>
                <a:spcPts val="0"/>
              </a:spcAft>
              <a:buNone/>
            </a:pPr>
            <a:r>
              <a:rPr lang="en" sz="1800" baseline="30000"/>
              <a:t>Leave these up so students can refer back to.</a:t>
            </a:r>
            <a:endParaRPr sz="1800" baseline="300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598fc86c5a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598fc86c5a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200" b="1" dirty="0"/>
              <a:t>https://</a:t>
            </a:r>
            <a:r>
              <a:rPr lang="en-US" sz="1200" b="1" dirty="0" err="1"/>
              <a:t>repl.it</a:t>
            </a:r>
            <a:r>
              <a:rPr lang="en-US" sz="1200" b="1" dirty="0"/>
              <a:t>/@</a:t>
            </a:r>
            <a:r>
              <a:rPr lang="en-US" sz="1200" b="1" dirty="0" err="1"/>
              <a:t>PeterJablonski</a:t>
            </a:r>
            <a:r>
              <a:rPr lang="en-US" sz="1200" b="1" dirty="0"/>
              <a:t>/062-Do-Now</a:t>
            </a:r>
          </a:p>
          <a:p>
            <a:pPr marL="0" marR="0" lvl="0" indent="0" algn="l" rtl="0">
              <a:lnSpc>
                <a:spcPct val="100000"/>
              </a:lnSpc>
              <a:spcBef>
                <a:spcPts val="0"/>
              </a:spcBef>
              <a:spcAft>
                <a:spcPts val="0"/>
              </a:spcAft>
              <a:buNone/>
            </a:pPr>
            <a:endParaRPr lang="en" sz="1200" b="1" dirty="0"/>
          </a:p>
          <a:p>
            <a:pPr marL="0" marR="0" lvl="0" indent="0" algn="l" rtl="0">
              <a:lnSpc>
                <a:spcPct val="100000"/>
              </a:lnSpc>
              <a:spcBef>
                <a:spcPts val="0"/>
              </a:spcBef>
              <a:spcAft>
                <a:spcPts val="0"/>
              </a:spcAft>
              <a:buNone/>
            </a:pPr>
            <a:r>
              <a:rPr lang="en" sz="1200" b="1" dirty="0"/>
              <a:t>Teacher Notes:</a:t>
            </a:r>
            <a:endParaRPr sz="1200" dirty="0">
              <a:solidFill>
                <a:srgbClr val="333333"/>
              </a:solidFill>
              <a:highlight>
                <a:srgbClr val="FFFFFF"/>
              </a:highlight>
            </a:endParaRPr>
          </a:p>
          <a:p>
            <a:pPr marL="0" marR="0" lvl="0" indent="0" algn="l" rtl="0">
              <a:lnSpc>
                <a:spcPct val="100000"/>
              </a:lnSpc>
              <a:spcBef>
                <a:spcPts val="0"/>
              </a:spcBef>
              <a:spcAft>
                <a:spcPts val="0"/>
              </a:spcAft>
              <a:buNone/>
            </a:pPr>
            <a:r>
              <a:rPr lang="en" sz="1300" dirty="0">
                <a:solidFill>
                  <a:srgbClr val="333333"/>
                </a:solidFill>
                <a:highlight>
                  <a:srgbClr val="FFFFFF"/>
                </a:highlight>
              </a:rPr>
              <a:t>Use this time for students to come in and get ready.</a:t>
            </a:r>
            <a:endParaRPr sz="1300" dirty="0">
              <a:solidFill>
                <a:srgbClr val="333333"/>
              </a:solidFill>
              <a:highlight>
                <a:srgbClr val="FFFFFF"/>
              </a:highlight>
            </a:endParaRPr>
          </a:p>
          <a:p>
            <a:pPr marL="0" lvl="0" indent="0" algn="l" rtl="0">
              <a:spcBef>
                <a:spcPts val="0"/>
              </a:spcBef>
              <a:spcAft>
                <a:spcPts val="0"/>
              </a:spcAft>
              <a:buClr>
                <a:schemeClr val="dk1"/>
              </a:buClr>
              <a:buSzPts val="1100"/>
              <a:buFont typeface="Arial"/>
              <a:buNone/>
            </a:pPr>
            <a:r>
              <a:rPr lang="en" sz="1200" dirty="0">
                <a:solidFill>
                  <a:srgbClr val="333333"/>
                </a:solidFill>
                <a:highlight>
                  <a:schemeClr val="lt1"/>
                </a:highlight>
              </a:rPr>
              <a:t>Use this time to review the Do Now. Have a student come up and share what they’ve </a:t>
            </a:r>
            <a:r>
              <a:rPr lang="en" sz="1200" dirty="0" err="1">
                <a:solidFill>
                  <a:srgbClr val="333333"/>
                </a:solidFill>
                <a:highlight>
                  <a:schemeClr val="lt1"/>
                </a:highlight>
              </a:rPr>
              <a:t>done.This</a:t>
            </a:r>
            <a:r>
              <a:rPr lang="en" sz="1200" dirty="0">
                <a:solidFill>
                  <a:srgbClr val="333333"/>
                </a:solidFill>
                <a:highlight>
                  <a:schemeClr val="lt1"/>
                </a:highlight>
              </a:rPr>
              <a:t> should take no longer than 10 min. Do not spend too much time going into detail. </a:t>
            </a:r>
            <a:endParaRPr sz="1200" dirty="0">
              <a:solidFill>
                <a:srgbClr val="333333"/>
              </a:solidFill>
              <a:highlight>
                <a:schemeClr val="lt1"/>
              </a:highlight>
            </a:endParaRPr>
          </a:p>
          <a:p>
            <a:pPr marL="0" lvl="0" indent="0" algn="l" rtl="0">
              <a:spcBef>
                <a:spcPts val="0"/>
              </a:spcBef>
              <a:spcAft>
                <a:spcPts val="0"/>
              </a:spcAft>
              <a:buClr>
                <a:schemeClr val="dk1"/>
              </a:buClr>
              <a:buSzPts val="1100"/>
              <a:buFont typeface="Arial"/>
              <a:buNone/>
            </a:pPr>
            <a:endParaRPr sz="1200" dirty="0">
              <a:solidFill>
                <a:srgbClr val="333333"/>
              </a:solidFill>
              <a:highlight>
                <a:schemeClr val="lt1"/>
              </a:highlight>
            </a:endParaRPr>
          </a:p>
          <a:p>
            <a:pPr marL="0" marR="0" lvl="0" indent="0" algn="l" rtl="0">
              <a:lnSpc>
                <a:spcPct val="100000"/>
              </a:lnSpc>
              <a:spcBef>
                <a:spcPts val="0"/>
              </a:spcBef>
              <a:spcAft>
                <a:spcPts val="0"/>
              </a:spcAft>
              <a:buNone/>
            </a:pPr>
            <a:endParaRPr sz="1300" dirty="0">
              <a:solidFill>
                <a:srgbClr val="333333"/>
              </a:solidFill>
              <a:highlight>
                <a:srgbClr val="FFFFFF"/>
              </a:highlight>
            </a:endParaRPr>
          </a:p>
          <a:p>
            <a:pPr marL="0" marR="0" lvl="0" indent="0" algn="l" rtl="0">
              <a:lnSpc>
                <a:spcPct val="100000"/>
              </a:lnSpc>
              <a:spcBef>
                <a:spcPts val="0"/>
              </a:spcBef>
              <a:spcAft>
                <a:spcPts val="0"/>
              </a:spcAft>
              <a:buNone/>
            </a:pPr>
            <a:endParaRPr dirty="0"/>
          </a:p>
          <a:p>
            <a:pPr marL="0" marR="0" lvl="0" indent="0" algn="l" rtl="0">
              <a:lnSpc>
                <a:spcPct val="100000"/>
              </a:lnSpc>
              <a:spcBef>
                <a:spcPts val="0"/>
              </a:spcBef>
              <a:spcAft>
                <a:spcPts val="0"/>
              </a:spcAft>
              <a:buNone/>
            </a:pPr>
            <a:endParaRPr dirty="0"/>
          </a:p>
        </p:txBody>
      </p:sp>
    </p:spTree>
    <p:extLst>
      <p:ext uri="{BB962C8B-B14F-4D97-AF65-F5344CB8AC3E}">
        <p14:creationId xmlns:p14="http://schemas.microsoft.com/office/powerpoint/2010/main" val="42727959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598fc86c5a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598fc86c5a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a:t>Teacher Notes:</a:t>
            </a:r>
            <a:endParaRPr sz="1200">
              <a:solidFill>
                <a:srgbClr val="333333"/>
              </a:solidFill>
              <a:highlight>
                <a:srgbClr val="FFFFFF"/>
              </a:highlight>
            </a:endParaRPr>
          </a:p>
          <a:p>
            <a:pPr marL="0" marR="0" lvl="0" indent="0" algn="l" rtl="0">
              <a:lnSpc>
                <a:spcPct val="100000"/>
              </a:lnSpc>
              <a:spcBef>
                <a:spcPts val="0"/>
              </a:spcBef>
              <a:spcAft>
                <a:spcPts val="0"/>
              </a:spcAft>
              <a:buNone/>
            </a:pPr>
            <a:endParaRPr sz="1200"/>
          </a:p>
          <a:p>
            <a:pPr marL="0" marR="0" lvl="0" indent="0" algn="l" rtl="0">
              <a:lnSpc>
                <a:spcPct val="100000"/>
              </a:lnSpc>
              <a:spcBef>
                <a:spcPts val="0"/>
              </a:spcBef>
              <a:spcAft>
                <a:spcPts val="0"/>
              </a:spcAft>
              <a:buNone/>
            </a:pPr>
            <a:endParaRPr sz="1200"/>
          </a:p>
          <a:p>
            <a:pPr marL="0" marR="0" lvl="0" indent="0" algn="l" rtl="0">
              <a:lnSpc>
                <a:spcPct val="100000"/>
              </a:lnSpc>
              <a:spcBef>
                <a:spcPts val="0"/>
              </a:spcBef>
              <a:spcAft>
                <a:spcPts val="0"/>
              </a:spcAft>
              <a:buNone/>
            </a:pPr>
            <a:endParaRPr sz="1200"/>
          </a:p>
          <a:p>
            <a:pPr marL="0" marR="0" lvl="0" indent="0" algn="l" rtl="0">
              <a:lnSpc>
                <a:spcPct val="100000"/>
              </a:lnSpc>
              <a:spcBef>
                <a:spcPts val="0"/>
              </a:spcBef>
              <a:spcAft>
                <a:spcPts val="0"/>
              </a:spcAft>
              <a:buNone/>
            </a:pPr>
            <a:endParaRPr sz="1200"/>
          </a:p>
          <a:p>
            <a:pPr marL="0" marR="0" lvl="0" indent="0" algn="l" rtl="0">
              <a:lnSpc>
                <a:spcPct val="100000"/>
              </a:lnSpc>
              <a:spcBef>
                <a:spcPts val="0"/>
              </a:spcBef>
              <a:spcAft>
                <a:spcPts val="0"/>
              </a:spcAft>
              <a:buNone/>
            </a:pPr>
            <a:r>
              <a:rPr lang="en">
                <a:solidFill>
                  <a:schemeClr val="dk1"/>
                </a:solidFill>
                <a:latin typeface="Roboto"/>
                <a:ea typeface="Roboto"/>
                <a:cs typeface="Roboto"/>
                <a:sym typeface="Roboto"/>
              </a:rPr>
              <a:t>https://popcode.org/?snapshot=716f58a6-d5f2-4e4b-9ec4-d40e30814aa2</a:t>
            </a:r>
            <a:endParaRPr sz="1200"/>
          </a:p>
        </p:txBody>
      </p:sp>
    </p:spTree>
    <p:extLst>
      <p:ext uri="{BB962C8B-B14F-4D97-AF65-F5344CB8AC3E}">
        <p14:creationId xmlns:p14="http://schemas.microsoft.com/office/powerpoint/2010/main" val="1862373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598fc86c5a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598fc86c5a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t>Teacher Notes:</a:t>
            </a:r>
            <a:endParaRPr sz="1200" b="1" dirty="0"/>
          </a:p>
          <a:p>
            <a:pPr marL="0" lvl="0" indent="0" algn="l" rtl="0">
              <a:spcBef>
                <a:spcPts val="0"/>
              </a:spcBef>
              <a:spcAft>
                <a:spcPts val="0"/>
              </a:spcAft>
              <a:buNone/>
            </a:pPr>
            <a:r>
              <a:rPr lang="en" sz="1200" dirty="0"/>
              <a:t>Coders should read aloud the objective. Students should read through each vocabulary word.</a:t>
            </a:r>
            <a:endParaRPr sz="1200" dirty="0"/>
          </a:p>
        </p:txBody>
      </p:sp>
    </p:spTree>
    <p:extLst>
      <p:ext uri="{BB962C8B-B14F-4D97-AF65-F5344CB8AC3E}">
        <p14:creationId xmlns:p14="http://schemas.microsoft.com/office/powerpoint/2010/main" val="10796921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598fc86c5a_0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598fc86c5a_0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Components are Reusable. Write the code once and then use it a bunch of places! </a:t>
            </a:r>
            <a:endParaRPr>
              <a:solidFill>
                <a:schemeClr val="dk1"/>
              </a:solidFill>
            </a:endParaRPr>
          </a:p>
          <a:p>
            <a:pPr marL="0" lvl="0" indent="0" algn="l" rtl="0">
              <a:spcBef>
                <a:spcPts val="0"/>
              </a:spcBef>
              <a:spcAft>
                <a:spcPts val="0"/>
              </a:spcAft>
              <a:buNone/>
            </a:pPr>
            <a:endParaRPr>
              <a:solidFill>
                <a:schemeClr val="dk1"/>
              </a:solidFill>
            </a:endParaRPr>
          </a:p>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10228363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9ab25067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9ab2506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None/>
            </a:pPr>
            <a:endParaRPr>
              <a:solidFill>
                <a:schemeClr val="dk1"/>
              </a:solidFill>
            </a:endParaRPr>
          </a:p>
          <a:p>
            <a:pPr marL="0" marR="0" lvl="0" indent="0" algn="l" rtl="0">
              <a:lnSpc>
                <a:spcPct val="100000"/>
              </a:lnSpc>
              <a:spcBef>
                <a:spcPts val="0"/>
              </a:spcBef>
              <a:spcAft>
                <a:spcPts val="0"/>
              </a:spcAft>
              <a:buNone/>
            </a:pPr>
            <a:r>
              <a:rPr lang="en">
                <a:solidFill>
                  <a:schemeClr val="dk1"/>
                </a:solidFill>
              </a:rPr>
              <a:t>Components can use properties to customize the components!</a:t>
            </a:r>
            <a:endParaRPr/>
          </a:p>
        </p:txBody>
      </p:sp>
    </p:spTree>
    <p:extLst>
      <p:ext uri="{BB962C8B-B14F-4D97-AF65-F5344CB8AC3E}">
        <p14:creationId xmlns:p14="http://schemas.microsoft.com/office/powerpoint/2010/main" val="30095477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598fc86c5a_0_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598fc86c5a_0_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Notice our previous example. We have a components that have the same structure but the content is different. What information changes from component to component?</a:t>
            </a:r>
            <a:endParaRPr/>
          </a:p>
        </p:txBody>
      </p:sp>
    </p:spTree>
    <p:extLst>
      <p:ext uri="{BB962C8B-B14F-4D97-AF65-F5344CB8AC3E}">
        <p14:creationId xmlns:p14="http://schemas.microsoft.com/office/powerpoint/2010/main" val="26667699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598fc86c5a_0_1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598fc86c5a_0_1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baseline="30000">
              <a:solidFill>
                <a:schemeClr val="dk1"/>
              </a:solidFill>
            </a:endParaRPr>
          </a:p>
        </p:txBody>
      </p:sp>
    </p:spTree>
    <p:extLst>
      <p:ext uri="{BB962C8B-B14F-4D97-AF65-F5344CB8AC3E}">
        <p14:creationId xmlns:p14="http://schemas.microsoft.com/office/powerpoint/2010/main" val="5609725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59ab25067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59ab25067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aseline="30000">
                <a:solidFill>
                  <a:schemeClr val="dk1"/>
                </a:solidFill>
              </a:rPr>
              <a:t>This is review</a:t>
            </a:r>
            <a:endParaRPr sz="1800" baseline="30000">
              <a:solidFill>
                <a:schemeClr val="dk1"/>
              </a:solidFill>
            </a:endParaRPr>
          </a:p>
        </p:txBody>
      </p:sp>
    </p:spTree>
    <p:extLst>
      <p:ext uri="{BB962C8B-B14F-4D97-AF65-F5344CB8AC3E}">
        <p14:creationId xmlns:p14="http://schemas.microsoft.com/office/powerpoint/2010/main" val="10548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598fc86c5a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598fc86c5a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None/>
            </a:pPr>
            <a:r>
              <a:rPr lang="en">
                <a:solidFill>
                  <a:schemeClr val="dk1"/>
                </a:solidFill>
              </a:rPr>
              <a:t>Use this time to show the benefits of using react and why students should be excited!</a:t>
            </a:r>
            <a:endParaRPr>
              <a:solidFill>
                <a:schemeClr val="dk1"/>
              </a:solidFill>
            </a:endParaRPr>
          </a:p>
          <a:p>
            <a:pPr marL="0" lvl="0" indent="0" algn="l" rtl="0">
              <a:spcBef>
                <a:spcPts val="0"/>
              </a:spcBef>
              <a:spcAft>
                <a:spcPts val="0"/>
              </a:spcAft>
              <a:buNone/>
            </a:pPr>
            <a:endParaRPr>
              <a:solidFill>
                <a:schemeClr val="dk1"/>
              </a:solidFill>
            </a:endParaRPr>
          </a:p>
          <a:p>
            <a:pPr marL="0" marR="0" lvl="0" indent="0" algn="l" rtl="0">
              <a:lnSpc>
                <a:spcPct val="100000"/>
              </a:lnSpc>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598fc86c5a_0_1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598fc86c5a_0_1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aseline="30000">
                <a:solidFill>
                  <a:schemeClr val="dk1"/>
                </a:solidFill>
              </a:rPr>
              <a:t>This is review</a:t>
            </a:r>
            <a:endParaRPr sz="1800" baseline="30000">
              <a:solidFill>
                <a:schemeClr val="dk1"/>
              </a:solidFill>
            </a:endParaRPr>
          </a:p>
          <a:p>
            <a:pPr marL="0" lvl="0" indent="0" algn="l" rtl="0">
              <a:spcBef>
                <a:spcPts val="0"/>
              </a:spcBef>
              <a:spcAft>
                <a:spcPts val="0"/>
              </a:spcAft>
              <a:buClr>
                <a:schemeClr val="dk1"/>
              </a:buClr>
              <a:buSzPts val="1100"/>
              <a:buFont typeface="Arial"/>
              <a:buNone/>
            </a:pPr>
            <a:endParaRPr sz="1800" baseline="30000">
              <a:solidFill>
                <a:schemeClr val="dk1"/>
              </a:solidFill>
            </a:endParaRPr>
          </a:p>
        </p:txBody>
      </p:sp>
    </p:spTree>
    <p:extLst>
      <p:ext uri="{BB962C8B-B14F-4D97-AF65-F5344CB8AC3E}">
        <p14:creationId xmlns:p14="http://schemas.microsoft.com/office/powerpoint/2010/main" val="35683266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59ab25067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59ab25067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aseline="30000">
                <a:solidFill>
                  <a:schemeClr val="dk1"/>
                </a:solidFill>
              </a:rPr>
              <a:t>Make sure to show that if you call the cat component multiple times it will show the same Cat image. But what if you want to change the name of the Cat??</a:t>
            </a:r>
            <a:endParaRPr sz="1800" baseline="30000">
              <a:solidFill>
                <a:schemeClr val="dk1"/>
              </a:solidFill>
            </a:endParaRPr>
          </a:p>
          <a:p>
            <a:pPr marL="0" lvl="0" indent="0" algn="l" rtl="0">
              <a:spcBef>
                <a:spcPts val="0"/>
              </a:spcBef>
              <a:spcAft>
                <a:spcPts val="0"/>
              </a:spcAft>
              <a:buClr>
                <a:schemeClr val="dk1"/>
              </a:buClr>
              <a:buSzPts val="1100"/>
              <a:buFont typeface="Arial"/>
              <a:buNone/>
            </a:pPr>
            <a:endParaRPr sz="1800" baseline="30000">
              <a:solidFill>
                <a:schemeClr val="dk1"/>
              </a:solidFill>
            </a:endParaRPr>
          </a:p>
        </p:txBody>
      </p:sp>
    </p:spTree>
    <p:extLst>
      <p:ext uri="{BB962C8B-B14F-4D97-AF65-F5344CB8AC3E}">
        <p14:creationId xmlns:p14="http://schemas.microsoft.com/office/powerpoint/2010/main" val="30635605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59ab25067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59ab25067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baseline="30000">
              <a:solidFill>
                <a:schemeClr val="dk1"/>
              </a:solidFill>
            </a:endParaRPr>
          </a:p>
        </p:txBody>
      </p:sp>
    </p:spTree>
    <p:extLst>
      <p:ext uri="{BB962C8B-B14F-4D97-AF65-F5344CB8AC3E}">
        <p14:creationId xmlns:p14="http://schemas.microsoft.com/office/powerpoint/2010/main" val="14895218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59ab25067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59ab25067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baseline="30000">
              <a:solidFill>
                <a:schemeClr val="dk1"/>
              </a:solidFill>
            </a:endParaRPr>
          </a:p>
        </p:txBody>
      </p:sp>
    </p:spTree>
    <p:extLst>
      <p:ext uri="{BB962C8B-B14F-4D97-AF65-F5344CB8AC3E}">
        <p14:creationId xmlns:p14="http://schemas.microsoft.com/office/powerpoint/2010/main" val="7524513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59ab250679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59ab250679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Use this time to walk through the code together. Ask questions along the way. Have students type along with you.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latin typeface="Roboto"/>
                <a:ea typeface="Roboto"/>
                <a:cs typeface="Roboto"/>
                <a:sym typeface="Roboto"/>
              </a:rPr>
              <a:t>https://popcode.org/?snapshot=67d8801c-064c-442c-a308-5d6f5551f5d2</a:t>
            </a:r>
            <a:endParaRPr/>
          </a:p>
        </p:txBody>
      </p:sp>
    </p:spTree>
    <p:extLst>
      <p:ext uri="{BB962C8B-B14F-4D97-AF65-F5344CB8AC3E}">
        <p14:creationId xmlns:p14="http://schemas.microsoft.com/office/powerpoint/2010/main" val="37330847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59ab250679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59ab250679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baseline="30000">
              <a:solidFill>
                <a:schemeClr val="dk1"/>
              </a:solidFill>
            </a:endParaRPr>
          </a:p>
        </p:txBody>
      </p:sp>
    </p:spTree>
    <p:extLst>
      <p:ext uri="{BB962C8B-B14F-4D97-AF65-F5344CB8AC3E}">
        <p14:creationId xmlns:p14="http://schemas.microsoft.com/office/powerpoint/2010/main" val="677495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59ab25067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59ab25067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baseline="30000">
              <a:solidFill>
                <a:schemeClr val="dk1"/>
              </a:solidFill>
            </a:endParaRPr>
          </a:p>
        </p:txBody>
      </p:sp>
    </p:spTree>
    <p:extLst>
      <p:ext uri="{BB962C8B-B14F-4D97-AF65-F5344CB8AC3E}">
        <p14:creationId xmlns:p14="http://schemas.microsoft.com/office/powerpoint/2010/main" val="9224828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598fc86c5a_0_15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598fc86c5a_0_1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3388799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598fc86c5a_0_118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598fc86c5a_0_1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t>Teacher’s Note: </a:t>
            </a:r>
            <a:r>
              <a:rPr lang="en"/>
              <a:t>This break is optional. Use your best judgment and remind students to take a break now or later.</a:t>
            </a:r>
            <a:endParaRPr/>
          </a:p>
        </p:txBody>
      </p:sp>
    </p:spTree>
    <p:extLst>
      <p:ext uri="{BB962C8B-B14F-4D97-AF65-F5344CB8AC3E}">
        <p14:creationId xmlns:p14="http://schemas.microsoft.com/office/powerpoint/2010/main" val="30758015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598fc86c5a_0_1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598fc86c5a_0_1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6760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598fc86c5a_0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598fc86c5a_0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None/>
            </a:pPr>
            <a:r>
              <a:rPr lang="en">
                <a:solidFill>
                  <a:schemeClr val="dk1"/>
                </a:solidFill>
              </a:rPr>
              <a:t>Much of this unit is around creating components. It’s important student internalize what a component is.</a:t>
            </a:r>
            <a:endParaRPr>
              <a:solidFill>
                <a:schemeClr val="dk1"/>
              </a:solidFill>
            </a:endParaRPr>
          </a:p>
          <a:p>
            <a:pPr marL="0" lvl="0" indent="0" algn="l" rtl="0">
              <a:spcBef>
                <a:spcPts val="0"/>
              </a:spcBef>
              <a:spcAft>
                <a:spcPts val="0"/>
              </a:spcAft>
              <a:buNone/>
            </a:pPr>
            <a:endParaRPr>
              <a:solidFill>
                <a:schemeClr val="dk1"/>
              </a:solidFill>
            </a:endParaRPr>
          </a:p>
          <a:p>
            <a:pPr marL="0" marR="0" lvl="0" indent="0" algn="l" rtl="0">
              <a:lnSpc>
                <a:spcPct val="100000"/>
              </a:lnSpc>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598fc86c5a_0_12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598fc86c5a_0_1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91464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598fc86c5a_0_1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598fc86c5a_0_1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baseline="30000"/>
              <a:t>Teacher Notes:</a:t>
            </a:r>
            <a:endParaRPr sz="1800" b="1" baseline="30000"/>
          </a:p>
          <a:p>
            <a:pPr marL="0" lvl="0" indent="0" algn="l" rtl="0">
              <a:spcBef>
                <a:spcPts val="0"/>
              </a:spcBef>
              <a:spcAft>
                <a:spcPts val="0"/>
              </a:spcAft>
              <a:buNone/>
            </a:pPr>
            <a:r>
              <a:rPr lang="en" sz="1800" baseline="30000"/>
              <a:t>Leave these up so students can refer back to.</a:t>
            </a:r>
            <a:endParaRPr sz="1800" baseline="30000"/>
          </a:p>
        </p:txBody>
      </p:sp>
    </p:spTree>
    <p:extLst>
      <p:ext uri="{BB962C8B-B14F-4D97-AF65-F5344CB8AC3E}">
        <p14:creationId xmlns:p14="http://schemas.microsoft.com/office/powerpoint/2010/main" val="30023242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598fc86c5a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598fc86c5a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a:t>Teacher Notes:</a:t>
            </a:r>
            <a:endParaRPr sz="1200">
              <a:solidFill>
                <a:srgbClr val="333333"/>
              </a:solidFill>
              <a:highlight>
                <a:srgbClr val="FFFFFF"/>
              </a:highlight>
            </a:endParaRPr>
          </a:p>
          <a:p>
            <a:pPr marL="0" marR="0" lvl="0" indent="0" algn="l" rtl="0">
              <a:lnSpc>
                <a:spcPct val="100000"/>
              </a:lnSpc>
              <a:spcBef>
                <a:spcPts val="0"/>
              </a:spcBef>
              <a:spcAft>
                <a:spcPts val="0"/>
              </a:spcAft>
              <a:buNone/>
            </a:pPr>
            <a:r>
              <a:rPr lang="en" sz="1300">
                <a:solidFill>
                  <a:srgbClr val="333333"/>
                </a:solidFill>
                <a:highlight>
                  <a:srgbClr val="FFFFFF"/>
                </a:highlight>
              </a:rPr>
              <a:t>Use this time for students to come in and get ready.</a:t>
            </a:r>
            <a:endParaRPr sz="1300">
              <a:solidFill>
                <a:srgbClr val="333333"/>
              </a:solidFill>
              <a:highlight>
                <a:srgbClr val="FFFFFF"/>
              </a:highlight>
            </a:endParaRPr>
          </a:p>
          <a:p>
            <a:pPr marL="0" lvl="0" indent="0" algn="l" rtl="0">
              <a:spcBef>
                <a:spcPts val="0"/>
              </a:spcBef>
              <a:spcAft>
                <a:spcPts val="0"/>
              </a:spcAft>
              <a:buClr>
                <a:schemeClr val="dk1"/>
              </a:buClr>
              <a:buSzPts val="1100"/>
              <a:buFont typeface="Arial"/>
              <a:buNone/>
            </a:pPr>
            <a:r>
              <a:rPr lang="en" sz="1200">
                <a:solidFill>
                  <a:srgbClr val="333333"/>
                </a:solidFill>
                <a:highlight>
                  <a:schemeClr val="lt1"/>
                </a:highlight>
              </a:rPr>
              <a:t>Use this time to review the Do Now. Have a student come up and share what they’ve done.This should take no longer than 10 min. Do not spend too much time going into detail. </a:t>
            </a:r>
            <a:endParaRPr sz="1200">
              <a:solidFill>
                <a:srgbClr val="333333"/>
              </a:solidFill>
              <a:highlight>
                <a:schemeClr val="lt1"/>
              </a:highlight>
            </a:endParaRPr>
          </a:p>
          <a:p>
            <a:pPr marL="0" lvl="0" indent="0" algn="l" rtl="0">
              <a:spcBef>
                <a:spcPts val="0"/>
              </a:spcBef>
              <a:spcAft>
                <a:spcPts val="0"/>
              </a:spcAft>
              <a:buClr>
                <a:schemeClr val="dk1"/>
              </a:buClr>
              <a:buSzPts val="1100"/>
              <a:buFont typeface="Arial"/>
              <a:buNone/>
            </a:pPr>
            <a:endParaRPr sz="1200">
              <a:solidFill>
                <a:srgbClr val="333333"/>
              </a:solidFill>
              <a:highlight>
                <a:schemeClr val="lt1"/>
              </a:highlight>
            </a:endParaRPr>
          </a:p>
          <a:p>
            <a:pPr marL="0" marR="0" lvl="0" indent="0" algn="l" rtl="0">
              <a:lnSpc>
                <a:spcPct val="100000"/>
              </a:lnSpc>
              <a:spcBef>
                <a:spcPts val="0"/>
              </a:spcBef>
              <a:spcAft>
                <a:spcPts val="0"/>
              </a:spcAft>
              <a:buNone/>
            </a:pPr>
            <a:endParaRPr sz="1300">
              <a:solidFill>
                <a:srgbClr val="333333"/>
              </a:solidFill>
              <a:highlight>
                <a:srgbClr val="FFFFFF"/>
              </a:highlight>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4733845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598fc86c5a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598fc86c5a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a:t>Teacher Notes:</a:t>
            </a:r>
            <a:endParaRPr sz="1200">
              <a:solidFill>
                <a:srgbClr val="333333"/>
              </a:solidFill>
              <a:highlight>
                <a:srgbClr val="FFFFFF"/>
              </a:highlight>
            </a:endParaRPr>
          </a:p>
          <a:p>
            <a:pPr marL="0" marR="0" lvl="0" indent="0" algn="l" rtl="0">
              <a:lnSpc>
                <a:spcPct val="100000"/>
              </a:lnSpc>
              <a:spcBef>
                <a:spcPts val="0"/>
              </a:spcBef>
              <a:spcAft>
                <a:spcPts val="0"/>
              </a:spcAft>
              <a:buNone/>
            </a:pPr>
            <a:endParaRPr sz="1200"/>
          </a:p>
          <a:p>
            <a:pPr marL="0" marR="0" lvl="0" indent="0" algn="l" rtl="0">
              <a:lnSpc>
                <a:spcPct val="100000"/>
              </a:lnSpc>
              <a:spcBef>
                <a:spcPts val="0"/>
              </a:spcBef>
              <a:spcAft>
                <a:spcPts val="0"/>
              </a:spcAft>
              <a:buNone/>
            </a:pPr>
            <a:endParaRPr sz="1200"/>
          </a:p>
          <a:p>
            <a:pPr marL="0" marR="0" lvl="0" indent="0" algn="l" rtl="0">
              <a:lnSpc>
                <a:spcPct val="100000"/>
              </a:lnSpc>
              <a:spcBef>
                <a:spcPts val="0"/>
              </a:spcBef>
              <a:spcAft>
                <a:spcPts val="0"/>
              </a:spcAft>
              <a:buNone/>
            </a:pPr>
            <a:endParaRPr sz="1200"/>
          </a:p>
          <a:p>
            <a:pPr marL="0" marR="0" lvl="0" indent="0" algn="l" rtl="0">
              <a:lnSpc>
                <a:spcPct val="100000"/>
              </a:lnSpc>
              <a:spcBef>
                <a:spcPts val="0"/>
              </a:spcBef>
              <a:spcAft>
                <a:spcPts val="0"/>
              </a:spcAft>
              <a:buNone/>
            </a:pPr>
            <a:endParaRPr sz="1200"/>
          </a:p>
          <a:p>
            <a:pPr marL="0" marR="0" lvl="0" indent="0" algn="l" rtl="0">
              <a:lnSpc>
                <a:spcPct val="100000"/>
              </a:lnSpc>
              <a:spcBef>
                <a:spcPts val="0"/>
              </a:spcBef>
              <a:spcAft>
                <a:spcPts val="0"/>
              </a:spcAft>
              <a:buNone/>
            </a:pPr>
            <a:r>
              <a:rPr lang="en">
                <a:solidFill>
                  <a:schemeClr val="dk1"/>
                </a:solidFill>
                <a:latin typeface="Roboto"/>
                <a:ea typeface="Roboto"/>
                <a:cs typeface="Roboto"/>
                <a:sym typeface="Roboto"/>
              </a:rPr>
              <a:t>https://popcode.org/?snapshot=716f58a6-d5f2-4e4b-9ec4-d40e30814aa2</a:t>
            </a:r>
            <a:endParaRPr sz="1200"/>
          </a:p>
        </p:txBody>
      </p:sp>
    </p:spTree>
    <p:extLst>
      <p:ext uri="{BB962C8B-B14F-4D97-AF65-F5344CB8AC3E}">
        <p14:creationId xmlns:p14="http://schemas.microsoft.com/office/powerpoint/2010/main" val="42142458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598fc86c5a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598fc86c5a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t>Teacher Notes:</a:t>
            </a:r>
            <a:endParaRPr sz="1200" b="1"/>
          </a:p>
          <a:p>
            <a:pPr marL="0" lvl="0" indent="0" algn="l" rtl="0">
              <a:spcBef>
                <a:spcPts val="0"/>
              </a:spcBef>
              <a:spcAft>
                <a:spcPts val="0"/>
              </a:spcAft>
              <a:buNone/>
            </a:pPr>
            <a:r>
              <a:rPr lang="en" sz="1200"/>
              <a:t>Coders should read aloud the objective. Students should read through each vocabulary word.</a:t>
            </a:r>
            <a:endParaRPr sz="1200"/>
          </a:p>
        </p:txBody>
      </p:sp>
    </p:spTree>
    <p:extLst>
      <p:ext uri="{BB962C8B-B14F-4D97-AF65-F5344CB8AC3E}">
        <p14:creationId xmlns:p14="http://schemas.microsoft.com/office/powerpoint/2010/main" val="27087689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59b52d8e97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59b52d8e97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24769090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598fc86c5a_0_1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598fc86c5a_0_1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baseline="30000">
              <a:solidFill>
                <a:schemeClr val="dk1"/>
              </a:solidFill>
            </a:endParaRPr>
          </a:p>
        </p:txBody>
      </p:sp>
    </p:spTree>
    <p:extLst>
      <p:ext uri="{BB962C8B-B14F-4D97-AF65-F5344CB8AC3E}">
        <p14:creationId xmlns:p14="http://schemas.microsoft.com/office/powerpoint/2010/main" val="14648077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59ab25067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59ab25067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baseline="30000">
              <a:solidFill>
                <a:schemeClr val="dk1"/>
              </a:solidFill>
            </a:endParaRPr>
          </a:p>
        </p:txBody>
      </p:sp>
    </p:spTree>
    <p:extLst>
      <p:ext uri="{BB962C8B-B14F-4D97-AF65-F5344CB8AC3E}">
        <p14:creationId xmlns:p14="http://schemas.microsoft.com/office/powerpoint/2010/main" val="40874050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59ab2506c9_0_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59ab2506c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baseline="30000">
              <a:solidFill>
                <a:schemeClr val="dk1"/>
              </a:solidFill>
            </a:endParaRPr>
          </a:p>
        </p:txBody>
      </p:sp>
    </p:spTree>
    <p:extLst>
      <p:ext uri="{BB962C8B-B14F-4D97-AF65-F5344CB8AC3E}">
        <p14:creationId xmlns:p14="http://schemas.microsoft.com/office/powerpoint/2010/main" val="23203840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598fc86c5a_0_15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598fc86c5a_0_1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Use this time to walk through the code together. Ask questions along the way. Have students type along with you.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latin typeface="Roboto"/>
                <a:ea typeface="Roboto"/>
                <a:cs typeface="Roboto"/>
                <a:sym typeface="Roboto"/>
              </a:rPr>
              <a:t>https://popcode.org/?snapshot=67d8801c-064c-442c-a308-5d6f5551f5d2</a:t>
            </a:r>
            <a:endParaRPr/>
          </a:p>
        </p:txBody>
      </p:sp>
    </p:spTree>
    <p:extLst>
      <p:ext uri="{BB962C8B-B14F-4D97-AF65-F5344CB8AC3E}">
        <p14:creationId xmlns:p14="http://schemas.microsoft.com/office/powerpoint/2010/main" val="4087198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598fc86c5a_0_55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598fc86c5a_0_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This slide has animations! Show how you can break up a UI into components / reusable templates.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598fc86c5a_0_1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598fc86c5a_0_1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55398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598fc86c5a_0_1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598fc86c5a_0_1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baseline="30000"/>
              <a:t>Teacher Notes:</a:t>
            </a:r>
            <a:endParaRPr sz="1800" b="1" baseline="30000"/>
          </a:p>
          <a:p>
            <a:pPr marL="0" lvl="0" indent="0" algn="l" rtl="0">
              <a:spcBef>
                <a:spcPts val="0"/>
              </a:spcBef>
              <a:spcAft>
                <a:spcPts val="0"/>
              </a:spcAft>
              <a:buNone/>
            </a:pPr>
            <a:r>
              <a:rPr lang="en" sz="1800" baseline="30000"/>
              <a:t>Leave these up so students can refer back to.</a:t>
            </a:r>
            <a:endParaRPr sz="1800" baseline="30000"/>
          </a:p>
        </p:txBody>
      </p:sp>
    </p:spTree>
    <p:extLst>
      <p:ext uri="{BB962C8B-B14F-4D97-AF65-F5344CB8AC3E}">
        <p14:creationId xmlns:p14="http://schemas.microsoft.com/office/powerpoint/2010/main" val="4047130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598fc86c5a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598fc86c5a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a:t>Teacher Notes:</a:t>
            </a:r>
            <a:endParaRPr sz="1200">
              <a:solidFill>
                <a:srgbClr val="333333"/>
              </a:solidFill>
              <a:highlight>
                <a:srgbClr val="FFFFFF"/>
              </a:highlight>
            </a:endParaRPr>
          </a:p>
          <a:p>
            <a:pPr marL="0" marR="0" lvl="0" indent="0" algn="l" rtl="0">
              <a:lnSpc>
                <a:spcPct val="100000"/>
              </a:lnSpc>
              <a:spcBef>
                <a:spcPts val="0"/>
              </a:spcBef>
              <a:spcAft>
                <a:spcPts val="0"/>
              </a:spcAft>
              <a:buNone/>
            </a:pPr>
            <a:r>
              <a:rPr lang="en" sz="1300">
                <a:solidFill>
                  <a:srgbClr val="333333"/>
                </a:solidFill>
                <a:highlight>
                  <a:srgbClr val="FFFFFF"/>
                </a:highlight>
              </a:rPr>
              <a:t>Use this time for students to come in and get ready.</a:t>
            </a:r>
            <a:endParaRPr sz="1300">
              <a:solidFill>
                <a:srgbClr val="333333"/>
              </a:solidFill>
              <a:highlight>
                <a:srgbClr val="FFFFFF"/>
              </a:highlight>
            </a:endParaRPr>
          </a:p>
          <a:p>
            <a:pPr marL="0" lvl="0" indent="0" algn="l" rtl="0">
              <a:spcBef>
                <a:spcPts val="0"/>
              </a:spcBef>
              <a:spcAft>
                <a:spcPts val="0"/>
              </a:spcAft>
              <a:buClr>
                <a:schemeClr val="dk1"/>
              </a:buClr>
              <a:buSzPts val="1100"/>
              <a:buFont typeface="Arial"/>
              <a:buNone/>
            </a:pPr>
            <a:r>
              <a:rPr lang="en" sz="1200">
                <a:solidFill>
                  <a:srgbClr val="333333"/>
                </a:solidFill>
                <a:highlight>
                  <a:schemeClr val="lt1"/>
                </a:highlight>
              </a:rPr>
              <a:t>Use this time to review the Do Now. Have a student come up and share what they’ve done.This should take no longer than 10 min. Do not spend too much time going into detail. </a:t>
            </a:r>
            <a:endParaRPr sz="1200">
              <a:solidFill>
                <a:srgbClr val="333333"/>
              </a:solidFill>
              <a:highlight>
                <a:schemeClr val="lt1"/>
              </a:highlight>
            </a:endParaRPr>
          </a:p>
          <a:p>
            <a:pPr marL="0" lvl="0" indent="0" algn="l" rtl="0">
              <a:spcBef>
                <a:spcPts val="0"/>
              </a:spcBef>
              <a:spcAft>
                <a:spcPts val="0"/>
              </a:spcAft>
              <a:buClr>
                <a:schemeClr val="dk1"/>
              </a:buClr>
              <a:buSzPts val="1100"/>
              <a:buFont typeface="Arial"/>
              <a:buNone/>
            </a:pPr>
            <a:endParaRPr sz="1200">
              <a:solidFill>
                <a:srgbClr val="333333"/>
              </a:solidFill>
              <a:highlight>
                <a:schemeClr val="lt1"/>
              </a:highlight>
            </a:endParaRPr>
          </a:p>
          <a:p>
            <a:pPr marL="0" marR="0" lvl="0" indent="0" algn="l" rtl="0">
              <a:lnSpc>
                <a:spcPct val="100000"/>
              </a:lnSpc>
              <a:spcBef>
                <a:spcPts val="0"/>
              </a:spcBef>
              <a:spcAft>
                <a:spcPts val="0"/>
              </a:spcAft>
              <a:buNone/>
            </a:pPr>
            <a:endParaRPr sz="1300">
              <a:solidFill>
                <a:srgbClr val="333333"/>
              </a:solidFill>
              <a:highlight>
                <a:srgbClr val="FFFFFF"/>
              </a:highlight>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20682821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598fc86c5a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598fc86c5a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a:t>Teacher Notes:</a:t>
            </a:r>
            <a:endParaRPr sz="1200">
              <a:solidFill>
                <a:srgbClr val="333333"/>
              </a:solidFill>
              <a:highlight>
                <a:srgbClr val="FFFFFF"/>
              </a:highlight>
            </a:endParaRPr>
          </a:p>
          <a:p>
            <a:pPr marL="0" marR="0" lvl="0" indent="0" algn="l" rtl="0">
              <a:lnSpc>
                <a:spcPct val="100000"/>
              </a:lnSpc>
              <a:spcBef>
                <a:spcPts val="0"/>
              </a:spcBef>
              <a:spcAft>
                <a:spcPts val="0"/>
              </a:spcAft>
              <a:buNone/>
            </a:pPr>
            <a:endParaRPr sz="1200"/>
          </a:p>
          <a:p>
            <a:pPr marL="0" marR="0" lvl="0" indent="0" algn="l" rtl="0">
              <a:lnSpc>
                <a:spcPct val="100000"/>
              </a:lnSpc>
              <a:spcBef>
                <a:spcPts val="0"/>
              </a:spcBef>
              <a:spcAft>
                <a:spcPts val="0"/>
              </a:spcAft>
              <a:buNone/>
            </a:pPr>
            <a:endParaRPr sz="1200"/>
          </a:p>
          <a:p>
            <a:pPr marL="0" marR="0" lvl="0" indent="0" algn="l" rtl="0">
              <a:lnSpc>
                <a:spcPct val="100000"/>
              </a:lnSpc>
              <a:spcBef>
                <a:spcPts val="0"/>
              </a:spcBef>
              <a:spcAft>
                <a:spcPts val="0"/>
              </a:spcAft>
              <a:buNone/>
            </a:pPr>
            <a:endParaRPr sz="1200"/>
          </a:p>
          <a:p>
            <a:pPr marL="0" marR="0" lvl="0" indent="0" algn="l" rtl="0">
              <a:lnSpc>
                <a:spcPct val="100000"/>
              </a:lnSpc>
              <a:spcBef>
                <a:spcPts val="0"/>
              </a:spcBef>
              <a:spcAft>
                <a:spcPts val="0"/>
              </a:spcAft>
              <a:buNone/>
            </a:pPr>
            <a:endParaRPr sz="1200"/>
          </a:p>
          <a:p>
            <a:pPr marL="0" marR="0" lvl="0" indent="0" algn="l" rtl="0">
              <a:lnSpc>
                <a:spcPct val="100000"/>
              </a:lnSpc>
              <a:spcBef>
                <a:spcPts val="0"/>
              </a:spcBef>
              <a:spcAft>
                <a:spcPts val="0"/>
              </a:spcAft>
              <a:buNone/>
            </a:pPr>
            <a:r>
              <a:rPr lang="en">
                <a:solidFill>
                  <a:schemeClr val="dk1"/>
                </a:solidFill>
                <a:latin typeface="Roboto"/>
                <a:ea typeface="Roboto"/>
                <a:cs typeface="Roboto"/>
                <a:sym typeface="Roboto"/>
              </a:rPr>
              <a:t>https://popcode.org/?snapshot=716f58a6-d5f2-4e4b-9ec4-d40e30814aa2</a:t>
            </a:r>
            <a:endParaRPr sz="1200"/>
          </a:p>
        </p:txBody>
      </p:sp>
    </p:spTree>
    <p:extLst>
      <p:ext uri="{BB962C8B-B14F-4D97-AF65-F5344CB8AC3E}">
        <p14:creationId xmlns:p14="http://schemas.microsoft.com/office/powerpoint/2010/main" val="19614306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598fc86c5a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598fc86c5a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t>Teacher Notes:</a:t>
            </a:r>
            <a:endParaRPr sz="1200" b="1"/>
          </a:p>
          <a:p>
            <a:pPr marL="0" lvl="0" indent="0" algn="l" rtl="0">
              <a:spcBef>
                <a:spcPts val="0"/>
              </a:spcBef>
              <a:spcAft>
                <a:spcPts val="0"/>
              </a:spcAft>
              <a:buNone/>
            </a:pPr>
            <a:r>
              <a:rPr lang="en" sz="1200"/>
              <a:t>Coders should read aloud the objective. Students should read through each vocabulary word.</a:t>
            </a:r>
            <a:endParaRPr sz="1200"/>
          </a:p>
        </p:txBody>
      </p:sp>
    </p:spTree>
    <p:extLst>
      <p:ext uri="{BB962C8B-B14F-4D97-AF65-F5344CB8AC3E}">
        <p14:creationId xmlns:p14="http://schemas.microsoft.com/office/powerpoint/2010/main" val="13517315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5c5551a5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5c5551a5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baseline="30000">
              <a:solidFill>
                <a:schemeClr val="dk1"/>
              </a:solidFill>
            </a:endParaRPr>
          </a:p>
        </p:txBody>
      </p:sp>
    </p:spTree>
    <p:extLst>
      <p:ext uri="{BB962C8B-B14F-4D97-AF65-F5344CB8AC3E}">
        <p14:creationId xmlns:p14="http://schemas.microsoft.com/office/powerpoint/2010/main" val="35143648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c5551a5a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c5551a5a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baseline="30000">
              <a:solidFill>
                <a:schemeClr val="dk1"/>
              </a:solidFill>
            </a:endParaRPr>
          </a:p>
        </p:txBody>
      </p:sp>
    </p:spTree>
    <p:extLst>
      <p:ext uri="{BB962C8B-B14F-4D97-AF65-F5344CB8AC3E}">
        <p14:creationId xmlns:p14="http://schemas.microsoft.com/office/powerpoint/2010/main" val="16032380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5c5551a5a3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5c5551a5a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baseline="30000">
              <a:solidFill>
                <a:schemeClr val="dk1"/>
              </a:solidFill>
            </a:endParaRPr>
          </a:p>
        </p:txBody>
      </p:sp>
    </p:spTree>
    <p:extLst>
      <p:ext uri="{BB962C8B-B14F-4D97-AF65-F5344CB8AC3E}">
        <p14:creationId xmlns:p14="http://schemas.microsoft.com/office/powerpoint/2010/main" val="7669330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c5551a5a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c5551a5a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baseline="30000">
              <a:solidFill>
                <a:schemeClr val="dk1"/>
              </a:solidFill>
            </a:endParaRPr>
          </a:p>
        </p:txBody>
      </p:sp>
    </p:spTree>
    <p:extLst>
      <p:ext uri="{BB962C8B-B14F-4D97-AF65-F5344CB8AC3E}">
        <p14:creationId xmlns:p14="http://schemas.microsoft.com/office/powerpoint/2010/main" val="35001567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5c5551a5a3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5c5551a5a3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baseline="30000">
              <a:solidFill>
                <a:schemeClr val="dk1"/>
              </a:solidFill>
            </a:endParaRPr>
          </a:p>
        </p:txBody>
      </p:sp>
    </p:spTree>
    <p:extLst>
      <p:ext uri="{BB962C8B-B14F-4D97-AF65-F5344CB8AC3E}">
        <p14:creationId xmlns:p14="http://schemas.microsoft.com/office/powerpoint/2010/main" val="2327648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598fc86c5a_0_1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598fc86c5a_0_1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ltLang="zh-CN" sz="1800" dirty="0">
                <a:hlinkClick r:id="rId3"/>
              </a:rPr>
              <a:t>https://repl.it/@PeterJablonski/061-Guided-Practice</a:t>
            </a:r>
            <a:endParaRPr sz="1800" baseline="30000" dirty="0">
              <a:solidFill>
                <a:schemeClr val="dk1"/>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5c5551a5a3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5c5551a5a3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Use this time to walk through the code together. Ask questions along the way. Have students type along with you.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latin typeface="Roboto"/>
                <a:ea typeface="Roboto"/>
                <a:cs typeface="Roboto"/>
                <a:sym typeface="Roboto"/>
              </a:rPr>
              <a:t>https://popcode.org/?snapshot=67d8801c-064c-442c-a308-5d6f5551f5d2</a:t>
            </a:r>
            <a:endParaRPr/>
          </a:p>
        </p:txBody>
      </p:sp>
    </p:spTree>
    <p:extLst>
      <p:ext uri="{BB962C8B-B14F-4D97-AF65-F5344CB8AC3E}">
        <p14:creationId xmlns:p14="http://schemas.microsoft.com/office/powerpoint/2010/main" val="17090882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598fc86c5a_0_1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598fc86c5a_0_1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63821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598fc86c5a_0_1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598fc86c5a_0_1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baseline="30000"/>
              <a:t>Teacher Notes:</a:t>
            </a:r>
            <a:endParaRPr sz="1800" b="1" baseline="30000"/>
          </a:p>
          <a:p>
            <a:pPr marL="0" lvl="0" indent="0" algn="l" rtl="0">
              <a:spcBef>
                <a:spcPts val="0"/>
              </a:spcBef>
              <a:spcAft>
                <a:spcPts val="0"/>
              </a:spcAft>
              <a:buNone/>
            </a:pPr>
            <a:r>
              <a:rPr lang="en" sz="1800" baseline="30000"/>
              <a:t>Leave these up so students can refer back to.</a:t>
            </a:r>
            <a:endParaRPr sz="1800" baseline="30000"/>
          </a:p>
        </p:txBody>
      </p:sp>
    </p:spTree>
    <p:extLst>
      <p:ext uri="{BB962C8B-B14F-4D97-AF65-F5344CB8AC3E}">
        <p14:creationId xmlns:p14="http://schemas.microsoft.com/office/powerpoint/2010/main" val="11847705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598fc86c5a_0_126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598fc86c5a_0_1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aseline="30000"/>
              <a:t>Teacher Notes:</a:t>
            </a:r>
            <a:endParaRPr sz="1800" baseline="30000"/>
          </a:p>
          <a:p>
            <a:pPr marL="0" lvl="0" indent="0" algn="l" rtl="0">
              <a:spcBef>
                <a:spcPts val="0"/>
              </a:spcBef>
              <a:spcAft>
                <a:spcPts val="0"/>
              </a:spcAft>
              <a:buNone/>
            </a:pPr>
            <a:r>
              <a:rPr lang="en" sz="1800" baseline="30000"/>
              <a:t>Students have 30min to start to create the HTML for their project based on the wireframes they drew. Any work not finished now will be Homework. </a:t>
            </a:r>
            <a:endParaRPr sz="1800" baseline="30000"/>
          </a:p>
        </p:txBody>
      </p:sp>
    </p:spTree>
    <p:extLst>
      <p:ext uri="{BB962C8B-B14F-4D97-AF65-F5344CB8AC3E}">
        <p14:creationId xmlns:p14="http://schemas.microsoft.com/office/powerpoint/2010/main" val="9995398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598fc86c5a_0_126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598fc86c5a_0_1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endParaRPr b="1"/>
          </a:p>
          <a:p>
            <a:pPr marL="0" lvl="0" indent="0" algn="l" rtl="0">
              <a:spcBef>
                <a:spcPts val="0"/>
              </a:spcBef>
              <a:spcAft>
                <a:spcPts val="0"/>
              </a:spcAft>
              <a:buNone/>
            </a:pPr>
            <a:r>
              <a:rPr lang="en"/>
              <a:t>You should show students how to check if they pushed their repository correctly if they don't remember.</a:t>
            </a:r>
            <a:endParaRPr/>
          </a:p>
        </p:txBody>
      </p:sp>
    </p:spTree>
    <p:extLst>
      <p:ext uri="{BB962C8B-B14F-4D97-AF65-F5344CB8AC3E}">
        <p14:creationId xmlns:p14="http://schemas.microsoft.com/office/powerpoint/2010/main" val="22390684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598fc86c5a_0_1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598fc86c5a_0_1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Its is very important you are explicit with Homework expectations. Homework is mandatory and we will be tracking your completion throughout the year. Be clear on the timeline when homework should be submitted.</a:t>
            </a:r>
            <a:endParaRPr>
              <a:solidFill>
                <a:schemeClr val="dk1"/>
              </a:solidFill>
            </a:endParaRPr>
          </a:p>
          <a:p>
            <a:pPr marL="0" lvl="0" indent="0" algn="l" rtl="0">
              <a:spcBef>
                <a:spcPts val="0"/>
              </a:spcBef>
              <a:spcAft>
                <a:spcPts val="0"/>
              </a:spcAft>
              <a:buNone/>
            </a:pPr>
            <a:endParaRPr>
              <a:solidFill>
                <a:schemeClr val="dk1"/>
              </a:solidFill>
            </a:endParaRPr>
          </a:p>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19158181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5fcf4b0c16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5fcf4b0c16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Notes:</a:t>
            </a:r>
            <a:endParaRPr b="1">
              <a:solidFill>
                <a:schemeClr val="dk1"/>
              </a:solidFill>
            </a:endParaRPr>
          </a:p>
          <a:p>
            <a:pPr marL="0" lvl="0" indent="0" algn="l" rtl="0">
              <a:spcBef>
                <a:spcPts val="0"/>
              </a:spcBef>
              <a:spcAft>
                <a:spcPts val="0"/>
              </a:spcAft>
              <a:buNone/>
            </a:pPr>
            <a:r>
              <a:rPr lang="en">
                <a:solidFill>
                  <a:schemeClr val="dk1"/>
                </a:solidFill>
              </a:rPr>
              <a:t>A Whiparound should happen very quickly, but it is still an important part of class! Determine what order the students go in. Give some think time and have students rapidly fire off their sentences. </a:t>
            </a:r>
            <a:endParaRPr>
              <a:solidFill>
                <a:schemeClr val="dk1"/>
              </a:solidFill>
            </a:endParaRPr>
          </a:p>
          <a:p>
            <a:pPr marL="0" lvl="0" indent="0" algn="l" rtl="0">
              <a:spcBef>
                <a:spcPts val="0"/>
              </a:spcBef>
              <a:spcAft>
                <a:spcPts val="0"/>
              </a:spcAft>
              <a:buNone/>
            </a:pPr>
            <a:endParaRPr>
              <a:solidFill>
                <a:schemeClr val="dk1"/>
              </a:solidFill>
            </a:endParaRPr>
          </a:p>
          <a:p>
            <a:pPr marL="0" marR="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1497717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98fc86c5a_0_1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98fc86c5a_0_1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aseline="30000">
                <a:solidFill>
                  <a:schemeClr val="dk1"/>
                </a:solidFill>
              </a:rPr>
              <a:t>Review the file structure of a React App</a:t>
            </a:r>
            <a:endParaRPr sz="1800" baseline="300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598fc86c5a_0_1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598fc86c5a_0_1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aseline="30000">
                <a:solidFill>
                  <a:schemeClr val="dk1"/>
                </a:solidFill>
              </a:rPr>
              <a:t>Show the template of a React component.</a:t>
            </a:r>
            <a:endParaRPr sz="1800" baseline="300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1.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image" Target="../media/image8.png"/><Relationship Id="rId16" Type="http://schemas.openxmlformats.org/officeDocument/2006/relationships/image" Target="../media/image23.png"/><Relationship Id="rId20"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3.png"/><Relationship Id="rId24" Type="http://schemas.openxmlformats.org/officeDocument/2006/relationships/image" Target="../media/image14.png"/><Relationship Id="rId5" Type="http://schemas.openxmlformats.org/officeDocument/2006/relationships/image" Target="../media/image17.png"/><Relationship Id="rId15" Type="http://schemas.openxmlformats.org/officeDocument/2006/relationships/image" Target="../media/image22.png"/><Relationship Id="rId23" Type="http://schemas.openxmlformats.org/officeDocument/2006/relationships/image" Target="../media/image29.png"/><Relationship Id="rId10" Type="http://schemas.openxmlformats.org/officeDocument/2006/relationships/image" Target="../media/image12.png"/><Relationship Id="rId19" Type="http://schemas.openxmlformats.org/officeDocument/2006/relationships/image" Target="../media/image15.png"/><Relationship Id="rId4" Type="http://schemas.openxmlformats.org/officeDocument/2006/relationships/image" Target="../media/image16.png"/><Relationship Id="rId9" Type="http://schemas.openxmlformats.org/officeDocument/2006/relationships/image" Target="../media/image3.png"/><Relationship Id="rId14" Type="http://schemas.openxmlformats.org/officeDocument/2006/relationships/image" Target="../media/image21.png"/><Relationship Id="rId22" Type="http://schemas.openxmlformats.org/officeDocument/2006/relationships/image" Target="../media/image2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rect Teach - v2">
  <p:cSld name="CUSTOM_2">
    <p:bg>
      <p:bgPr>
        <a:noFill/>
        <a:effectLst/>
      </p:bgPr>
    </p:bg>
    <p:spTree>
      <p:nvGrpSpPr>
        <p:cNvPr id="1" name="Shape 8"/>
        <p:cNvGrpSpPr/>
        <p:nvPr/>
      </p:nvGrpSpPr>
      <p:grpSpPr>
        <a:xfrm>
          <a:off x="0" y="0"/>
          <a:ext cx="0" cy="0"/>
          <a:chOff x="0" y="0"/>
          <a:chExt cx="0" cy="0"/>
        </a:xfrm>
      </p:grpSpPr>
      <p:sp>
        <p:nvSpPr>
          <p:cNvPr id="9" name="Google Shape;9;p2"/>
          <p:cNvSpPr/>
          <p:nvPr/>
        </p:nvSpPr>
        <p:spPr>
          <a:xfrm>
            <a:off x="0" y="-7950"/>
            <a:ext cx="9144000" cy="10377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lvl1pPr lvl="0">
              <a:spcBef>
                <a:spcPts val="0"/>
              </a:spcBef>
              <a:spcAft>
                <a:spcPts val="0"/>
              </a:spcAft>
              <a:buNone/>
              <a:defRPr sz="3000" b="1">
                <a:solidFill>
                  <a:srgbClr val="000000"/>
                </a:solidFill>
              </a:defRPr>
            </a:lvl1pPr>
            <a:lvl2pPr lvl="1">
              <a:spcBef>
                <a:spcPts val="0"/>
              </a:spcBef>
              <a:spcAft>
                <a:spcPts val="0"/>
              </a:spcAft>
              <a:buNone/>
              <a:defRPr>
                <a:solidFill>
                  <a:srgbClr val="000000"/>
                </a:solidFill>
              </a:defRPr>
            </a:lvl2pPr>
            <a:lvl3pPr lvl="2">
              <a:spcBef>
                <a:spcPts val="0"/>
              </a:spcBef>
              <a:spcAft>
                <a:spcPts val="0"/>
              </a:spcAft>
              <a:buNone/>
              <a:defRPr>
                <a:solidFill>
                  <a:srgbClr val="000000"/>
                </a:solidFill>
              </a:defRPr>
            </a:lvl3pPr>
            <a:lvl4pPr lvl="3">
              <a:spcBef>
                <a:spcPts val="0"/>
              </a:spcBef>
              <a:spcAft>
                <a:spcPts val="0"/>
              </a:spcAft>
              <a:buNone/>
              <a:defRPr>
                <a:solidFill>
                  <a:srgbClr val="000000"/>
                </a:solidFill>
              </a:defRPr>
            </a:lvl4pPr>
            <a:lvl5pPr lvl="4">
              <a:spcBef>
                <a:spcPts val="0"/>
              </a:spcBef>
              <a:spcAft>
                <a:spcPts val="0"/>
              </a:spcAft>
              <a:buNone/>
              <a:defRPr>
                <a:solidFill>
                  <a:srgbClr val="000000"/>
                </a:solidFill>
              </a:defRPr>
            </a:lvl5pPr>
            <a:lvl6pPr lvl="5">
              <a:spcBef>
                <a:spcPts val="0"/>
              </a:spcBef>
              <a:spcAft>
                <a:spcPts val="0"/>
              </a:spcAft>
              <a:buNone/>
              <a:defRPr>
                <a:solidFill>
                  <a:srgbClr val="000000"/>
                </a:solidFill>
              </a:defRPr>
            </a:lvl6pPr>
            <a:lvl7pPr lvl="6">
              <a:spcBef>
                <a:spcPts val="0"/>
              </a:spcBef>
              <a:spcAft>
                <a:spcPts val="0"/>
              </a:spcAft>
              <a:buNone/>
              <a:defRPr>
                <a:solidFill>
                  <a:srgbClr val="000000"/>
                </a:solidFill>
              </a:defRPr>
            </a:lvl7pPr>
            <a:lvl8pPr lvl="7">
              <a:spcBef>
                <a:spcPts val="0"/>
              </a:spcBef>
              <a:spcAft>
                <a:spcPts val="0"/>
              </a:spcAft>
              <a:buNone/>
              <a:defRPr>
                <a:solidFill>
                  <a:srgbClr val="000000"/>
                </a:solidFill>
              </a:defRPr>
            </a:lvl8pPr>
            <a:lvl9pPr lvl="8">
              <a:spcBef>
                <a:spcPts val="0"/>
              </a:spcBef>
              <a:spcAft>
                <a:spcPts val="0"/>
              </a:spcAft>
              <a:buNone/>
              <a:defRPr>
                <a:solidFill>
                  <a:srgbClr val="000000"/>
                </a:solidFill>
              </a:defRPr>
            </a:lvl9pPr>
          </a:lstStyle>
          <a:p>
            <a:endParaRPr/>
          </a:p>
        </p:txBody>
      </p:sp>
      <p:sp>
        <p:nvSpPr>
          <p:cNvPr id="11" name="Google Shape;11;p2"/>
          <p:cNvSpPr/>
          <p:nvPr/>
        </p:nvSpPr>
        <p:spPr>
          <a:xfrm>
            <a:off x="230499" y="58351"/>
            <a:ext cx="904800" cy="905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oogle Shape;12;p2"/>
          <p:cNvPicPr preferRelativeResize="0"/>
          <p:nvPr/>
        </p:nvPicPr>
        <p:blipFill>
          <a:blip r:embed="rId2">
            <a:alphaModFix/>
          </a:blip>
          <a:stretch>
            <a:fillRect/>
          </a:stretch>
        </p:blipFill>
        <p:spPr>
          <a:xfrm>
            <a:off x="409038" y="237002"/>
            <a:ext cx="547538" cy="547795"/>
          </a:xfrm>
          <a:prstGeom prst="rect">
            <a:avLst/>
          </a:prstGeom>
          <a:noFill/>
          <a:ln>
            <a:noFill/>
          </a:ln>
        </p:spPr>
      </p:pic>
      <p:sp>
        <p:nvSpPr>
          <p:cNvPr id="13" name="Google Shape;13;p2"/>
          <p:cNvSpPr/>
          <p:nvPr/>
        </p:nvSpPr>
        <p:spPr>
          <a:xfrm>
            <a:off x="230500" y="4800591"/>
            <a:ext cx="2743200" cy="22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latin typeface="Helvetica Neue"/>
                <a:ea typeface="Helvetica Neue"/>
                <a:cs typeface="Helvetica Neue"/>
                <a:sym typeface="Helvetica Neue"/>
              </a:rPr>
              <a:t>Direct Teach</a:t>
            </a:r>
            <a:endParaRPr sz="1600" b="1">
              <a:latin typeface="Helvetica Neue"/>
              <a:ea typeface="Helvetica Neue"/>
              <a:cs typeface="Helvetica Neue"/>
              <a:sym typeface="Helvetica Neue"/>
            </a:endParaRPr>
          </a:p>
        </p:txBody>
      </p:sp>
      <p:pic>
        <p:nvPicPr>
          <p:cNvPr id="14" name="Google Shape;14;p2"/>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5" name="Google Shape;15;p2"/>
          <p:cNvSpPr txBox="1">
            <a:spLocks noGrp="1"/>
          </p:cNvSpPr>
          <p:nvPr>
            <p:ph type="body" idx="1"/>
          </p:nvPr>
        </p:nvSpPr>
        <p:spPr>
          <a:xfrm>
            <a:off x="539500" y="1257300"/>
            <a:ext cx="8141700" cy="3319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336">
          <p15:clr>
            <a:srgbClr val="9AA0A6"/>
          </p15:clr>
        </p15:guide>
        <p15:guide id="2" pos="5424">
          <p15:clr>
            <a:srgbClr val="9AA0A6"/>
          </p15:clr>
        </p15:guide>
        <p15:guide id="3" pos="145">
          <p15:clr>
            <a:srgbClr val="9AA0A6"/>
          </p15:clr>
        </p15:guide>
        <p15:guide id="4" pos="5615">
          <p15:clr>
            <a:srgbClr val="9AA0A6"/>
          </p15:clr>
        </p15:guide>
        <p15:guide id="5" pos="2880">
          <p15:clr>
            <a:srgbClr val="9AA0A6"/>
          </p15:clr>
        </p15:guide>
        <p15:guide id="6" orient="horz" pos="649">
          <p15:clr>
            <a:srgbClr val="9AA0A6"/>
          </p15:clr>
        </p15:guide>
        <p15:guide id="7" orient="horz" pos="2918">
          <p15:clr>
            <a:srgbClr val="9AA0A6"/>
          </p15:clr>
        </p15:guide>
        <p15:guide id="8" orient="horz" pos="3165">
          <p15:clr>
            <a:srgbClr val="9AA0A6"/>
          </p15:clr>
        </p15:guide>
        <p15:guide id="9" orient="horz" pos="1855">
          <p15:clr>
            <a:srgbClr val="9AA0A6"/>
          </p15:clr>
        </p15:guide>
        <p15:guide id="10" orient="horz" pos="792">
          <p15:clr>
            <a:srgbClr val="9AA0A6"/>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urn and Talk">
  <p:cSld name="TITLE_2_2">
    <p:spTree>
      <p:nvGrpSpPr>
        <p:cNvPr id="1" name="Shape 85"/>
        <p:cNvGrpSpPr/>
        <p:nvPr/>
      </p:nvGrpSpPr>
      <p:grpSpPr>
        <a:xfrm>
          <a:off x="0" y="0"/>
          <a:ext cx="0" cy="0"/>
          <a:chOff x="0" y="0"/>
          <a:chExt cx="0" cy="0"/>
        </a:xfrm>
      </p:grpSpPr>
      <p:sp>
        <p:nvSpPr>
          <p:cNvPr id="86" name="Google Shape;86;p13"/>
          <p:cNvSpPr/>
          <p:nvPr/>
        </p:nvSpPr>
        <p:spPr>
          <a:xfrm>
            <a:off x="0" y="-7950"/>
            <a:ext cx="2739600" cy="5159400"/>
          </a:xfrm>
          <a:prstGeom prst="rect">
            <a:avLst/>
          </a:prstGeom>
          <a:solidFill>
            <a:srgbClr val="FFAA7B"/>
          </a:solidFill>
          <a:ln w="9525" cap="flat" cmpd="sng">
            <a:solidFill>
              <a:srgbClr val="FFAA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3"/>
          <p:cNvSpPr/>
          <p:nvPr/>
        </p:nvSpPr>
        <p:spPr>
          <a:xfrm>
            <a:off x="0" y="137160"/>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Turn and Talk</a:t>
            </a:r>
            <a:endParaRPr sz="1600" b="1">
              <a:latin typeface="Helvetica Neue"/>
              <a:ea typeface="Helvetica Neue"/>
              <a:cs typeface="Helvetica Neue"/>
              <a:sym typeface="Helvetica Neue"/>
            </a:endParaRPr>
          </a:p>
        </p:txBody>
      </p:sp>
      <p:grpSp>
        <p:nvGrpSpPr>
          <p:cNvPr id="88" name="Google Shape;88;p13"/>
          <p:cNvGrpSpPr/>
          <p:nvPr/>
        </p:nvGrpSpPr>
        <p:grpSpPr>
          <a:xfrm>
            <a:off x="848600" y="365760"/>
            <a:ext cx="1042405" cy="1042405"/>
            <a:chOff x="840300" y="447850"/>
            <a:chExt cx="1216200" cy="1216200"/>
          </a:xfrm>
        </p:grpSpPr>
        <p:sp>
          <p:nvSpPr>
            <p:cNvPr id="89" name="Google Shape;89;p13"/>
            <p:cNvSpPr/>
            <p:nvPr/>
          </p:nvSpPr>
          <p:spPr>
            <a:xfrm>
              <a:off x="840300" y="447850"/>
              <a:ext cx="1216200" cy="1216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 name="Google Shape;90;p13"/>
            <p:cNvPicPr preferRelativeResize="0"/>
            <p:nvPr/>
          </p:nvPicPr>
          <p:blipFill>
            <a:blip r:embed="rId2">
              <a:alphaModFix/>
            </a:blip>
            <a:stretch>
              <a:fillRect/>
            </a:stretch>
          </p:blipFill>
          <p:spPr>
            <a:xfrm>
              <a:off x="1106441" y="714113"/>
              <a:ext cx="682518" cy="682805"/>
            </a:xfrm>
            <a:prstGeom prst="rect">
              <a:avLst/>
            </a:prstGeom>
            <a:noFill/>
            <a:ln>
              <a:noFill/>
            </a:ln>
          </p:spPr>
        </p:pic>
      </p:grpSp>
      <p:sp>
        <p:nvSpPr>
          <p:cNvPr id="91" name="Google Shape;91;p13"/>
          <p:cNvSpPr txBox="1">
            <a:spLocks noGrp="1"/>
          </p:cNvSpPr>
          <p:nvPr>
            <p:ph type="body" idx="1"/>
          </p:nvPr>
        </p:nvSpPr>
        <p:spPr>
          <a:xfrm>
            <a:off x="3271500" y="1828775"/>
            <a:ext cx="5323800" cy="27981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92" name="Google Shape;92;p13"/>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93" name="Google Shape;93;p13"/>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3"/>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7">
          <p15:clr>
            <a:srgbClr val="9AA0A6"/>
          </p15:clr>
        </p15:guide>
        <p15:guide id="13" orient="horz" pos="3162">
          <p15:clr>
            <a:srgbClr val="9AA0A6"/>
          </p15:clr>
        </p15:guide>
        <p15:guide id="14" orient="horz" pos="225">
          <p15:clr>
            <a:srgbClr val="9AA0A6"/>
          </p15:clr>
        </p15:guide>
        <p15:guide id="15" orient="horz" pos="78">
          <p15:clr>
            <a:srgbClr val="9AA0A6"/>
          </p15:clr>
        </p15:guide>
        <p15:guide id="16" orient="horz" pos="2061">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ighting Question">
  <p:cSld name="TITLE_2_2_1">
    <p:spTree>
      <p:nvGrpSpPr>
        <p:cNvPr id="1" name="Shape 95"/>
        <p:cNvGrpSpPr/>
        <p:nvPr/>
      </p:nvGrpSpPr>
      <p:grpSpPr>
        <a:xfrm>
          <a:off x="0" y="0"/>
          <a:ext cx="0" cy="0"/>
          <a:chOff x="0" y="0"/>
          <a:chExt cx="0" cy="0"/>
        </a:xfrm>
      </p:grpSpPr>
      <p:sp>
        <p:nvSpPr>
          <p:cNvPr id="96" name="Google Shape;96;p14"/>
          <p:cNvSpPr/>
          <p:nvPr/>
        </p:nvSpPr>
        <p:spPr>
          <a:xfrm>
            <a:off x="0" y="-7950"/>
            <a:ext cx="2743200" cy="51594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4"/>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Lightning Question</a:t>
            </a:r>
            <a:endParaRPr sz="1600" b="1">
              <a:latin typeface="Helvetica Neue"/>
              <a:ea typeface="Helvetica Neue"/>
              <a:cs typeface="Helvetica Neue"/>
              <a:sym typeface="Helvetica Neue"/>
            </a:endParaRPr>
          </a:p>
        </p:txBody>
      </p:sp>
      <p:grpSp>
        <p:nvGrpSpPr>
          <p:cNvPr id="98" name="Google Shape;98;p14"/>
          <p:cNvGrpSpPr/>
          <p:nvPr/>
        </p:nvGrpSpPr>
        <p:grpSpPr>
          <a:xfrm>
            <a:off x="850392" y="365760"/>
            <a:ext cx="1042386" cy="1042386"/>
            <a:chOff x="840300" y="447850"/>
            <a:chExt cx="1534500" cy="1534500"/>
          </a:xfrm>
        </p:grpSpPr>
        <p:sp>
          <p:nvSpPr>
            <p:cNvPr id="99" name="Google Shape;99;p14"/>
            <p:cNvSpPr/>
            <p:nvPr/>
          </p:nvSpPr>
          <p:spPr>
            <a:xfrm>
              <a:off x="840300" y="447850"/>
              <a:ext cx="1534500" cy="1534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 name="Google Shape;100;p14"/>
            <p:cNvPicPr preferRelativeResize="0"/>
            <p:nvPr/>
          </p:nvPicPr>
          <p:blipFill>
            <a:blip r:embed="rId2">
              <a:alphaModFix/>
            </a:blip>
            <a:stretch>
              <a:fillRect/>
            </a:stretch>
          </p:blipFill>
          <p:spPr>
            <a:xfrm>
              <a:off x="1176486" y="784041"/>
              <a:ext cx="862125" cy="862125"/>
            </a:xfrm>
            <a:prstGeom prst="rect">
              <a:avLst/>
            </a:prstGeom>
            <a:noFill/>
            <a:ln>
              <a:noFill/>
            </a:ln>
          </p:spPr>
        </p:pic>
      </p:grpSp>
      <p:sp>
        <p:nvSpPr>
          <p:cNvPr id="101" name="Google Shape;101;p14"/>
          <p:cNvSpPr txBox="1">
            <a:spLocks noGrp="1"/>
          </p:cNvSpPr>
          <p:nvPr>
            <p:ph type="body" idx="1"/>
          </p:nvPr>
        </p:nvSpPr>
        <p:spPr>
          <a:xfrm>
            <a:off x="3271500" y="1538800"/>
            <a:ext cx="5323800" cy="30879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102" name="Google Shape;102;p14"/>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03" name="Google Shape;103;p14"/>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4"/>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orient="horz" pos="2915">
          <p15:clr>
            <a:srgbClr val="9AA0A6"/>
          </p15:clr>
        </p15:guide>
        <p15:guide id="2" orient="horz" pos="969">
          <p15:clr>
            <a:srgbClr val="9AA0A6"/>
          </p15:clr>
        </p15:guide>
        <p15:guide id="3" orient="horz" pos="553">
          <p15:clr>
            <a:srgbClr val="9AA0A6"/>
          </p15:clr>
        </p15:guide>
        <p15:guide id="4" orient="horz" pos="881">
          <p15:clr>
            <a:srgbClr val="9AA0A6"/>
          </p15:clr>
        </p15:guide>
        <p15:guide id="5" orient="horz" pos="3162">
          <p15:clr>
            <a:srgbClr val="9AA0A6"/>
          </p15:clr>
        </p15:guide>
        <p15:guide id="6" orient="horz" pos="225">
          <p15:clr>
            <a:srgbClr val="9AA0A6"/>
          </p15:clr>
        </p15:guide>
        <p15:guide id="7" orient="horz" pos="81">
          <p15:clr>
            <a:srgbClr val="9AA0A6"/>
          </p15:clr>
        </p15:guide>
        <p15:guide id="8" pos="5414">
          <p15:clr>
            <a:srgbClr val="9AA0A6"/>
          </p15:clr>
        </p15:guide>
        <p15:guide id="9" pos="80">
          <p15:clr>
            <a:srgbClr val="9AA0A6"/>
          </p15:clr>
        </p15:guide>
        <p15:guide id="10" pos="5616">
          <p15:clr>
            <a:srgbClr val="9AA0A6"/>
          </p15:clr>
        </p15:guide>
        <p15:guide id="11" pos="1648">
          <p15:clr>
            <a:srgbClr val="9AA0A6"/>
          </p15:clr>
        </p15:guide>
        <p15:guide id="12" pos="864">
          <p15:clr>
            <a:srgbClr val="9AA0A6"/>
          </p15:clr>
        </p15:guide>
        <p15:guide id="13" pos="1860">
          <p15:clr>
            <a:srgbClr val="9AA0A6"/>
          </p15:clr>
        </p15:guide>
        <p15:guide id="14" pos="3732">
          <p15:clr>
            <a:srgbClr val="9AA0A6"/>
          </p15:clr>
        </p15:guide>
        <p15:guide id="15" pos="2056">
          <p15:clr>
            <a:srgbClr val="9AA0A6"/>
          </p15:clr>
        </p15:guide>
        <p15:guide id="16" orient="horz" pos="2067">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losing - CFU">
  <p:cSld name="TITLE_2_2_1_2">
    <p:spTree>
      <p:nvGrpSpPr>
        <p:cNvPr id="1" name="Shape 105"/>
        <p:cNvGrpSpPr/>
        <p:nvPr/>
      </p:nvGrpSpPr>
      <p:grpSpPr>
        <a:xfrm>
          <a:off x="0" y="0"/>
          <a:ext cx="0" cy="0"/>
          <a:chOff x="0" y="0"/>
          <a:chExt cx="0" cy="0"/>
        </a:xfrm>
      </p:grpSpPr>
      <p:sp>
        <p:nvSpPr>
          <p:cNvPr id="106" name="Google Shape;106;p15"/>
          <p:cNvSpPr/>
          <p:nvPr/>
        </p:nvSpPr>
        <p:spPr>
          <a:xfrm>
            <a:off x="0" y="-7950"/>
            <a:ext cx="2743200" cy="51594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Closing</a:t>
            </a:r>
            <a:endParaRPr sz="1600" b="1">
              <a:latin typeface="Helvetica Neue"/>
              <a:ea typeface="Helvetica Neue"/>
              <a:cs typeface="Helvetica Neue"/>
              <a:sym typeface="Helvetica Neue"/>
            </a:endParaRPr>
          </a:p>
        </p:txBody>
      </p:sp>
      <p:sp>
        <p:nvSpPr>
          <p:cNvPr id="108" name="Google Shape;108;p15"/>
          <p:cNvSpPr/>
          <p:nvPr/>
        </p:nvSpPr>
        <p:spPr>
          <a:xfrm>
            <a:off x="850392" y="365760"/>
            <a:ext cx="1042500" cy="1042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9" name="Google Shape;109;p15"/>
          <p:cNvPicPr preferRelativeResize="0"/>
          <p:nvPr/>
        </p:nvPicPr>
        <p:blipFill>
          <a:blip r:embed="rId2">
            <a:alphaModFix/>
          </a:blip>
          <a:stretch>
            <a:fillRect/>
          </a:stretch>
        </p:blipFill>
        <p:spPr>
          <a:xfrm>
            <a:off x="1056185" y="571527"/>
            <a:ext cx="630936" cy="630936"/>
          </a:xfrm>
          <a:prstGeom prst="rect">
            <a:avLst/>
          </a:prstGeom>
          <a:noFill/>
          <a:ln>
            <a:noFill/>
          </a:ln>
        </p:spPr>
      </p:pic>
      <p:pic>
        <p:nvPicPr>
          <p:cNvPr id="110" name="Google Shape;110;p15"/>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11" name="Google Shape;111;p15"/>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
        <p:nvSpPr>
          <p:cNvPr id="113" name="Google Shape;113;p15"/>
          <p:cNvSpPr txBox="1">
            <a:spLocks noGrp="1"/>
          </p:cNvSpPr>
          <p:nvPr>
            <p:ph type="body" idx="1"/>
          </p:nvPr>
        </p:nvSpPr>
        <p:spPr>
          <a:xfrm>
            <a:off x="3271500" y="1538800"/>
            <a:ext cx="5323800" cy="30879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1">
          <p15:clr>
            <a:srgbClr val="9AA0A6"/>
          </p15:clr>
        </p15:guide>
        <p15:guide id="13" orient="horz" pos="3162">
          <p15:clr>
            <a:srgbClr val="9AA0A6"/>
          </p15:clr>
        </p15:guide>
        <p15:guide id="14" orient="horz" pos="225">
          <p15:clr>
            <a:srgbClr val="9AA0A6"/>
          </p15:clr>
        </p15:guide>
        <p15:guide id="15" orient="horz" pos="81">
          <p15:clr>
            <a:srgbClr val="9AA0A6"/>
          </p15:clr>
        </p15:guide>
        <p15:guide id="16" orient="horz" pos="2067">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roject time v1">
  <p:cSld name="TITLE_2_2_1_1_2">
    <p:spTree>
      <p:nvGrpSpPr>
        <p:cNvPr id="1" name="Shape 124"/>
        <p:cNvGrpSpPr/>
        <p:nvPr/>
      </p:nvGrpSpPr>
      <p:grpSpPr>
        <a:xfrm>
          <a:off x="0" y="0"/>
          <a:ext cx="0" cy="0"/>
          <a:chOff x="0" y="0"/>
          <a:chExt cx="0" cy="0"/>
        </a:xfrm>
      </p:grpSpPr>
      <p:sp>
        <p:nvSpPr>
          <p:cNvPr id="125" name="Google Shape;125;p17"/>
          <p:cNvSpPr/>
          <p:nvPr/>
        </p:nvSpPr>
        <p:spPr>
          <a:xfrm>
            <a:off x="0" y="-7950"/>
            <a:ext cx="2743200" cy="5159400"/>
          </a:xfrm>
          <a:prstGeom prst="rect">
            <a:avLst/>
          </a:prstGeom>
          <a:solidFill>
            <a:srgbClr val="00FFCC"/>
          </a:solidFill>
          <a:ln w="952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7"/>
          <p:cNvSpPr/>
          <p:nvPr/>
        </p:nvSpPr>
        <p:spPr>
          <a:xfrm>
            <a:off x="850392" y="365760"/>
            <a:ext cx="1042500" cy="1042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 name="Google Shape;127;p17"/>
          <p:cNvPicPr preferRelativeResize="0"/>
          <p:nvPr/>
        </p:nvPicPr>
        <p:blipFill>
          <a:blip r:embed="rId2">
            <a:alphaModFix/>
          </a:blip>
          <a:stretch>
            <a:fillRect/>
          </a:stretch>
        </p:blipFill>
        <p:spPr>
          <a:xfrm>
            <a:off x="1057637" y="571537"/>
            <a:ext cx="630936" cy="630936"/>
          </a:xfrm>
          <a:prstGeom prst="rect">
            <a:avLst/>
          </a:prstGeom>
          <a:noFill/>
          <a:ln>
            <a:noFill/>
          </a:ln>
        </p:spPr>
      </p:pic>
      <p:sp>
        <p:nvSpPr>
          <p:cNvPr id="128" name="Google Shape;128;p17"/>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Project Time</a:t>
            </a:r>
            <a:endParaRPr sz="1600" b="1">
              <a:latin typeface="Helvetica Neue"/>
              <a:ea typeface="Helvetica Neue"/>
              <a:cs typeface="Helvetica Neue"/>
              <a:sym typeface="Helvetica Neue"/>
            </a:endParaRPr>
          </a:p>
        </p:txBody>
      </p:sp>
      <p:pic>
        <p:nvPicPr>
          <p:cNvPr id="129" name="Google Shape;129;p17"/>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30" name="Google Shape;130;p17"/>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7"/>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
        <p:nvSpPr>
          <p:cNvPr id="132" name="Google Shape;132;p17"/>
          <p:cNvSpPr txBox="1">
            <a:spLocks noGrp="1"/>
          </p:cNvSpPr>
          <p:nvPr>
            <p:ph type="body" idx="1"/>
          </p:nvPr>
        </p:nvSpPr>
        <p:spPr>
          <a:xfrm>
            <a:off x="3271500" y="1538800"/>
            <a:ext cx="5323800" cy="30879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80">
          <p15:clr>
            <a:srgbClr val="9AA0A6"/>
          </p15:clr>
        </p15:guide>
        <p15:guide id="2" pos="5420">
          <p15:clr>
            <a:srgbClr val="9AA0A6"/>
          </p15:clr>
        </p15:guide>
        <p15:guide id="3" pos="5616">
          <p15:clr>
            <a:srgbClr val="9AA0A6"/>
          </p15:clr>
        </p15:guide>
        <p15:guide id="4" pos="1648">
          <p15:clr>
            <a:srgbClr val="9AA0A6"/>
          </p15:clr>
        </p15:guide>
        <p15:guide id="5" pos="864">
          <p15:clr>
            <a:srgbClr val="9AA0A6"/>
          </p15:clr>
        </p15:guide>
        <p15:guide id="6" pos="1866">
          <p15:clr>
            <a:srgbClr val="9AA0A6"/>
          </p15:clr>
        </p15:guide>
        <p15:guide id="7" pos="3738">
          <p15:clr>
            <a:srgbClr val="9AA0A6"/>
          </p15:clr>
        </p15:guide>
        <p15:guide id="8" pos="2062">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1">
          <p15:clr>
            <a:srgbClr val="9AA0A6"/>
          </p15:clr>
        </p15:guide>
        <p15:guide id="13" orient="horz" pos="3162">
          <p15:clr>
            <a:srgbClr val="9AA0A6"/>
          </p15:clr>
        </p15:guide>
        <p15:guide id="14" orient="horz" pos="225">
          <p15:clr>
            <a:srgbClr val="9AA0A6"/>
          </p15:clr>
        </p15:guide>
        <p15:guide id="15" orient="horz" pos="81">
          <p15:clr>
            <a:srgbClr val="9AA0A6"/>
          </p15:clr>
        </p15:guide>
        <p15:guide id="16" orient="horz" pos="2067">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xit Ticket">
  <p:cSld name="TITLE_2_2_1_1_1">
    <p:spTree>
      <p:nvGrpSpPr>
        <p:cNvPr id="1" name="Shape 133"/>
        <p:cNvGrpSpPr/>
        <p:nvPr/>
      </p:nvGrpSpPr>
      <p:grpSpPr>
        <a:xfrm>
          <a:off x="0" y="0"/>
          <a:ext cx="0" cy="0"/>
          <a:chOff x="0" y="0"/>
          <a:chExt cx="0" cy="0"/>
        </a:xfrm>
      </p:grpSpPr>
      <p:sp>
        <p:nvSpPr>
          <p:cNvPr id="134" name="Google Shape;134;p18"/>
          <p:cNvSpPr/>
          <p:nvPr/>
        </p:nvSpPr>
        <p:spPr>
          <a:xfrm>
            <a:off x="0" y="-7950"/>
            <a:ext cx="2743200" cy="5159400"/>
          </a:xfrm>
          <a:prstGeom prst="rect">
            <a:avLst/>
          </a:prstGeom>
          <a:solidFill>
            <a:srgbClr val="E4A4EE"/>
          </a:solidFill>
          <a:ln w="9525" cap="flat" cmpd="sng">
            <a:solidFill>
              <a:srgbClr val="E4A4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18"/>
          <p:cNvGrpSpPr/>
          <p:nvPr/>
        </p:nvGrpSpPr>
        <p:grpSpPr>
          <a:xfrm>
            <a:off x="850392" y="365760"/>
            <a:ext cx="1042386" cy="1042386"/>
            <a:chOff x="840300" y="447850"/>
            <a:chExt cx="1534500" cy="1534500"/>
          </a:xfrm>
        </p:grpSpPr>
        <p:sp>
          <p:nvSpPr>
            <p:cNvPr id="136" name="Google Shape;136;p18"/>
            <p:cNvSpPr/>
            <p:nvPr/>
          </p:nvSpPr>
          <p:spPr>
            <a:xfrm>
              <a:off x="840300" y="447850"/>
              <a:ext cx="1534500" cy="1534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7" name="Google Shape;137;p18"/>
            <p:cNvPicPr preferRelativeResize="0"/>
            <p:nvPr/>
          </p:nvPicPr>
          <p:blipFill>
            <a:blip r:embed="rId2">
              <a:alphaModFix/>
            </a:blip>
            <a:stretch>
              <a:fillRect/>
            </a:stretch>
          </p:blipFill>
          <p:spPr>
            <a:xfrm>
              <a:off x="1139960" y="747505"/>
              <a:ext cx="935188" cy="935190"/>
            </a:xfrm>
            <a:prstGeom prst="rect">
              <a:avLst/>
            </a:prstGeom>
            <a:noFill/>
            <a:ln>
              <a:noFill/>
            </a:ln>
          </p:spPr>
        </p:pic>
      </p:grpSp>
      <p:sp>
        <p:nvSpPr>
          <p:cNvPr id="138" name="Google Shape;138;p18"/>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Exit Ticket</a:t>
            </a:r>
            <a:endParaRPr b="1">
              <a:latin typeface="Helvetica Neue"/>
              <a:ea typeface="Helvetica Neue"/>
              <a:cs typeface="Helvetica Neue"/>
              <a:sym typeface="Helvetica Neue"/>
            </a:endParaRPr>
          </a:p>
        </p:txBody>
      </p:sp>
      <p:pic>
        <p:nvPicPr>
          <p:cNvPr id="139" name="Google Shape;139;p18"/>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40" name="Google Shape;140;p18"/>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8"/>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
        <p:nvSpPr>
          <p:cNvPr id="142" name="Google Shape;142;p18"/>
          <p:cNvSpPr txBox="1">
            <a:spLocks noGrp="1"/>
          </p:cNvSpPr>
          <p:nvPr>
            <p:ph type="body" idx="1"/>
          </p:nvPr>
        </p:nvSpPr>
        <p:spPr>
          <a:xfrm>
            <a:off x="3271500" y="1538800"/>
            <a:ext cx="5323800" cy="30879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7">
          <p15:clr>
            <a:srgbClr val="9AA0A6"/>
          </p15:clr>
        </p15:guide>
        <p15:guide id="13" orient="horz" pos="3162">
          <p15:clr>
            <a:srgbClr val="9AA0A6"/>
          </p15:clr>
        </p15:guide>
        <p15:guide id="14" orient="horz" pos="225">
          <p15:clr>
            <a:srgbClr val="9AA0A6"/>
          </p15:clr>
        </p15:guide>
        <p15:guide id="15" orient="horz" pos="81">
          <p15:clr>
            <a:srgbClr val="9AA0A6"/>
          </p15:clr>
        </p15:guide>
        <p15:guide id="16" orient="horz" pos="2067">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Guided Practice">
  <p:cSld name="TITLE_2_2_1_1_1_1">
    <p:spTree>
      <p:nvGrpSpPr>
        <p:cNvPr id="1" name="Shape 143"/>
        <p:cNvGrpSpPr/>
        <p:nvPr/>
      </p:nvGrpSpPr>
      <p:grpSpPr>
        <a:xfrm>
          <a:off x="0" y="0"/>
          <a:ext cx="0" cy="0"/>
          <a:chOff x="0" y="0"/>
          <a:chExt cx="0" cy="0"/>
        </a:xfrm>
      </p:grpSpPr>
      <p:sp>
        <p:nvSpPr>
          <p:cNvPr id="144" name="Google Shape;144;p19"/>
          <p:cNvSpPr/>
          <p:nvPr/>
        </p:nvSpPr>
        <p:spPr>
          <a:xfrm>
            <a:off x="0" y="-7950"/>
            <a:ext cx="2746200" cy="5159400"/>
          </a:xfrm>
          <a:prstGeom prst="rect">
            <a:avLst/>
          </a:prstGeom>
          <a:solidFill>
            <a:srgbClr val="17D3FF"/>
          </a:solidFill>
          <a:ln w="9525" cap="flat" cmpd="sng">
            <a:solidFill>
              <a:srgbClr val="17D3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9"/>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Guided Practice</a:t>
            </a:r>
            <a:endParaRPr sz="1600" b="1">
              <a:latin typeface="Helvetica Neue"/>
              <a:ea typeface="Helvetica Neue"/>
              <a:cs typeface="Helvetica Neue"/>
              <a:sym typeface="Helvetica Neue"/>
            </a:endParaRPr>
          </a:p>
        </p:txBody>
      </p:sp>
      <p:sp>
        <p:nvSpPr>
          <p:cNvPr id="146" name="Google Shape;146;p19"/>
          <p:cNvSpPr/>
          <p:nvPr/>
        </p:nvSpPr>
        <p:spPr>
          <a:xfrm>
            <a:off x="852900" y="366075"/>
            <a:ext cx="1040400" cy="1040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7" name="Google Shape;147;p19"/>
          <p:cNvPicPr preferRelativeResize="0"/>
          <p:nvPr/>
        </p:nvPicPr>
        <p:blipFill>
          <a:blip r:embed="rId2">
            <a:alphaModFix/>
          </a:blip>
          <a:stretch>
            <a:fillRect/>
          </a:stretch>
        </p:blipFill>
        <p:spPr>
          <a:xfrm>
            <a:off x="1056091" y="569267"/>
            <a:ext cx="634013" cy="634013"/>
          </a:xfrm>
          <a:prstGeom prst="rect">
            <a:avLst/>
          </a:prstGeom>
          <a:noFill/>
          <a:ln>
            <a:noFill/>
          </a:ln>
        </p:spPr>
      </p:pic>
      <p:pic>
        <p:nvPicPr>
          <p:cNvPr id="148" name="Google Shape;148;p19"/>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49" name="Google Shape;149;p19"/>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9"/>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
        <p:nvSpPr>
          <p:cNvPr id="151" name="Google Shape;151;p19"/>
          <p:cNvSpPr txBox="1">
            <a:spLocks noGrp="1"/>
          </p:cNvSpPr>
          <p:nvPr>
            <p:ph type="body" idx="1"/>
          </p:nvPr>
        </p:nvSpPr>
        <p:spPr>
          <a:xfrm>
            <a:off x="3271500" y="1538800"/>
            <a:ext cx="5323800" cy="30879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864">
          <p15:clr>
            <a:srgbClr val="9AA0A6"/>
          </p15:clr>
        </p15:guide>
        <p15:guide id="5" pos="1860">
          <p15:clr>
            <a:srgbClr val="9AA0A6"/>
          </p15:clr>
        </p15:guide>
        <p15:guide id="6" pos="3732">
          <p15:clr>
            <a:srgbClr val="9AA0A6"/>
          </p15:clr>
        </p15:guide>
        <p15:guide id="7" pos="2056">
          <p15:clr>
            <a:srgbClr val="9AA0A6"/>
          </p15:clr>
        </p15:guide>
        <p15:guide id="8" orient="horz" pos="2915">
          <p15:clr>
            <a:srgbClr val="9AA0A6"/>
          </p15:clr>
        </p15:guide>
        <p15:guide id="9" orient="horz" pos="969">
          <p15:clr>
            <a:srgbClr val="9AA0A6"/>
          </p15:clr>
        </p15:guide>
        <p15:guide id="10" orient="horz" pos="553">
          <p15:clr>
            <a:srgbClr val="9AA0A6"/>
          </p15:clr>
        </p15:guide>
        <p15:guide id="11" orient="horz" pos="881">
          <p15:clr>
            <a:srgbClr val="9AA0A6"/>
          </p15:clr>
        </p15:guide>
        <p15:guide id="12" orient="horz" pos="3162">
          <p15:clr>
            <a:srgbClr val="9AA0A6"/>
          </p15:clr>
        </p15:guide>
        <p15:guide id="13" orient="horz" pos="225">
          <p15:clr>
            <a:srgbClr val="9AA0A6"/>
          </p15:clr>
        </p15:guide>
        <p15:guide id="14" orient="horz" pos="81">
          <p15:clr>
            <a:srgbClr val="9AA0A6"/>
          </p15:clr>
        </p15:guide>
        <p15:guide id="15" pos="1649">
          <p15:clr>
            <a:srgbClr val="FA7B17"/>
          </p15:clr>
        </p15:guide>
        <p15:guide id="16" orient="horz" pos="2067">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ndependent Practice">
  <p:cSld name="TITLE_2_2_1_1_1_1_1">
    <p:spTree>
      <p:nvGrpSpPr>
        <p:cNvPr id="1" name="Shape 152"/>
        <p:cNvGrpSpPr/>
        <p:nvPr/>
      </p:nvGrpSpPr>
      <p:grpSpPr>
        <a:xfrm>
          <a:off x="0" y="0"/>
          <a:ext cx="0" cy="0"/>
          <a:chOff x="0" y="0"/>
          <a:chExt cx="0" cy="0"/>
        </a:xfrm>
      </p:grpSpPr>
      <p:sp>
        <p:nvSpPr>
          <p:cNvPr id="153" name="Google Shape;153;p20"/>
          <p:cNvSpPr/>
          <p:nvPr/>
        </p:nvSpPr>
        <p:spPr>
          <a:xfrm>
            <a:off x="0" y="-7950"/>
            <a:ext cx="2743200" cy="5159400"/>
          </a:xfrm>
          <a:prstGeom prst="rect">
            <a:avLst/>
          </a:prstGeom>
          <a:solidFill>
            <a:srgbClr val="17D3FF"/>
          </a:solidFill>
          <a:ln w="9525" cap="flat" cmpd="sng">
            <a:solidFill>
              <a:srgbClr val="17D3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0"/>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Independent Practice</a:t>
            </a:r>
            <a:endParaRPr sz="1600" b="1">
              <a:latin typeface="Helvetica Neue"/>
              <a:ea typeface="Helvetica Neue"/>
              <a:cs typeface="Helvetica Neue"/>
              <a:sym typeface="Helvetica Neue"/>
            </a:endParaRPr>
          </a:p>
        </p:txBody>
      </p:sp>
      <p:sp>
        <p:nvSpPr>
          <p:cNvPr id="155" name="Google Shape;155;p20"/>
          <p:cNvSpPr/>
          <p:nvPr/>
        </p:nvSpPr>
        <p:spPr>
          <a:xfrm>
            <a:off x="850392" y="365760"/>
            <a:ext cx="1042500" cy="1042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6" name="Google Shape;156;p20"/>
          <p:cNvPicPr preferRelativeResize="0"/>
          <p:nvPr/>
        </p:nvPicPr>
        <p:blipFill>
          <a:blip r:embed="rId2">
            <a:alphaModFix/>
          </a:blip>
          <a:stretch>
            <a:fillRect/>
          </a:stretch>
        </p:blipFill>
        <p:spPr>
          <a:xfrm>
            <a:off x="1053937" y="569362"/>
            <a:ext cx="635034" cy="635171"/>
          </a:xfrm>
          <a:prstGeom prst="rect">
            <a:avLst/>
          </a:prstGeom>
          <a:noFill/>
          <a:ln>
            <a:noFill/>
          </a:ln>
        </p:spPr>
      </p:pic>
      <p:pic>
        <p:nvPicPr>
          <p:cNvPr id="157" name="Google Shape;157;p20"/>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58" name="Google Shape;158;p20"/>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0"/>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
        <p:nvSpPr>
          <p:cNvPr id="160" name="Google Shape;160;p20"/>
          <p:cNvSpPr txBox="1">
            <a:spLocks noGrp="1"/>
          </p:cNvSpPr>
          <p:nvPr>
            <p:ph type="body" idx="1"/>
          </p:nvPr>
        </p:nvSpPr>
        <p:spPr>
          <a:xfrm>
            <a:off x="3271500" y="1538800"/>
            <a:ext cx="5323800" cy="30879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1860">
          <p15:clr>
            <a:srgbClr val="9AA0A6"/>
          </p15:clr>
        </p15:guide>
        <p15:guide id="2" pos="5420">
          <p15:clr>
            <a:srgbClr val="9AA0A6"/>
          </p15:clr>
        </p15:guide>
        <p15:guide id="3" pos="80">
          <p15:clr>
            <a:srgbClr val="9AA0A6"/>
          </p15:clr>
        </p15:guide>
        <p15:guide id="4" pos="5616">
          <p15:clr>
            <a:srgbClr val="9AA0A6"/>
          </p15:clr>
        </p15:guide>
        <p15:guide id="5" pos="1648">
          <p15:clr>
            <a:srgbClr val="9AA0A6"/>
          </p15:clr>
        </p15:guide>
        <p15:guide id="6" pos="864">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7">
          <p15:clr>
            <a:srgbClr val="9AA0A6"/>
          </p15:clr>
        </p15:guide>
        <p15:guide id="13" orient="horz" pos="3162">
          <p15:clr>
            <a:srgbClr val="9AA0A6"/>
          </p15:clr>
        </p15:guide>
        <p15:guide id="14" orient="horz" pos="225">
          <p15:clr>
            <a:srgbClr val="9AA0A6"/>
          </p15:clr>
        </p15:guide>
        <p15:guide id="15" orient="horz" pos="81">
          <p15:clr>
            <a:srgbClr val="9AA0A6"/>
          </p15:clr>
        </p15:guide>
        <p15:guide id="16" orient="horz" pos="2067">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rect Teach">
  <p:cSld name="TITLE_2_1">
    <p:spTree>
      <p:nvGrpSpPr>
        <p:cNvPr id="1" name="Shape 161"/>
        <p:cNvGrpSpPr/>
        <p:nvPr/>
      </p:nvGrpSpPr>
      <p:grpSpPr>
        <a:xfrm>
          <a:off x="0" y="0"/>
          <a:ext cx="0" cy="0"/>
          <a:chOff x="0" y="0"/>
          <a:chExt cx="0" cy="0"/>
        </a:xfrm>
      </p:grpSpPr>
      <p:sp>
        <p:nvSpPr>
          <p:cNvPr id="162" name="Google Shape;162;p21"/>
          <p:cNvSpPr/>
          <p:nvPr/>
        </p:nvSpPr>
        <p:spPr>
          <a:xfrm>
            <a:off x="0" y="-7950"/>
            <a:ext cx="2743200" cy="51594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1"/>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Direct Teach</a:t>
            </a:r>
            <a:endParaRPr sz="1600" b="1">
              <a:latin typeface="Helvetica Neue"/>
              <a:ea typeface="Helvetica Neue"/>
              <a:cs typeface="Helvetica Neue"/>
              <a:sym typeface="Helvetica Neue"/>
            </a:endParaRPr>
          </a:p>
        </p:txBody>
      </p:sp>
      <p:sp>
        <p:nvSpPr>
          <p:cNvPr id="164" name="Google Shape;164;p21"/>
          <p:cNvSpPr/>
          <p:nvPr/>
        </p:nvSpPr>
        <p:spPr>
          <a:xfrm>
            <a:off x="850392" y="365760"/>
            <a:ext cx="1042500" cy="1042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5" name="Google Shape;165;p21"/>
          <p:cNvPicPr preferRelativeResize="0"/>
          <p:nvPr/>
        </p:nvPicPr>
        <p:blipFill>
          <a:blip r:embed="rId2">
            <a:alphaModFix/>
          </a:blip>
          <a:stretch>
            <a:fillRect/>
          </a:stretch>
        </p:blipFill>
        <p:spPr>
          <a:xfrm>
            <a:off x="1056125" y="571525"/>
            <a:ext cx="630936" cy="630936"/>
          </a:xfrm>
          <a:prstGeom prst="rect">
            <a:avLst/>
          </a:prstGeom>
          <a:noFill/>
          <a:ln>
            <a:noFill/>
          </a:ln>
        </p:spPr>
      </p:pic>
      <p:pic>
        <p:nvPicPr>
          <p:cNvPr id="166" name="Google Shape;166;p21"/>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67" name="Google Shape;167;p21"/>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1"/>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
        <p:nvSpPr>
          <p:cNvPr id="169" name="Google Shape;169;p21"/>
          <p:cNvSpPr txBox="1">
            <a:spLocks noGrp="1"/>
          </p:cNvSpPr>
          <p:nvPr>
            <p:ph type="body" idx="1"/>
          </p:nvPr>
        </p:nvSpPr>
        <p:spPr>
          <a:xfrm>
            <a:off x="3271500" y="1538800"/>
            <a:ext cx="5323800" cy="30879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7">
          <p15:clr>
            <a:srgbClr val="9AA0A6"/>
          </p15:clr>
        </p15:guide>
        <p15:guide id="13" orient="horz" pos="3162">
          <p15:clr>
            <a:srgbClr val="9AA0A6"/>
          </p15:clr>
        </p15:guide>
        <p15:guide id="14" orient="horz" pos="225">
          <p15:clr>
            <a:srgbClr val="9AA0A6"/>
          </p15:clr>
        </p15:guide>
        <p15:guide id="15" orient="horz" pos="81">
          <p15:clr>
            <a:srgbClr val="9AA0A6"/>
          </p15:clr>
        </p15:guide>
        <p15:guide id="16" orient="horz" pos="2061">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bjective">
  <p:cSld name="TITLE_1">
    <p:bg>
      <p:bgPr>
        <a:solidFill>
          <a:srgbClr val="000000"/>
        </a:solidFill>
        <a:effectLst/>
      </p:bgPr>
    </p:bg>
    <p:spTree>
      <p:nvGrpSpPr>
        <p:cNvPr id="1" name="Shape 170"/>
        <p:cNvGrpSpPr/>
        <p:nvPr/>
      </p:nvGrpSpPr>
      <p:grpSpPr>
        <a:xfrm>
          <a:off x="0" y="0"/>
          <a:ext cx="0" cy="0"/>
          <a:chOff x="0" y="0"/>
          <a:chExt cx="0" cy="0"/>
        </a:xfrm>
      </p:grpSpPr>
      <p:pic>
        <p:nvPicPr>
          <p:cNvPr id="171" name="Google Shape;171;p22"/>
          <p:cNvPicPr preferRelativeResize="0"/>
          <p:nvPr/>
        </p:nvPicPr>
        <p:blipFill>
          <a:blip r:embed="rId2">
            <a:alphaModFix/>
          </a:blip>
          <a:stretch>
            <a:fillRect/>
          </a:stretch>
        </p:blipFill>
        <p:spPr>
          <a:xfrm>
            <a:off x="230500" y="4631550"/>
            <a:ext cx="604885" cy="393600"/>
          </a:xfrm>
          <a:prstGeom prst="rect">
            <a:avLst/>
          </a:prstGeom>
          <a:noFill/>
          <a:ln>
            <a:noFill/>
          </a:ln>
        </p:spPr>
      </p:pic>
      <p:sp>
        <p:nvSpPr>
          <p:cNvPr id="172" name="Google Shape;172;p22"/>
          <p:cNvSpPr/>
          <p:nvPr/>
        </p:nvSpPr>
        <p:spPr>
          <a:xfrm>
            <a:off x="3804750" y="507125"/>
            <a:ext cx="1534500" cy="1534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3" name="Google Shape;173;p22"/>
          <p:cNvPicPr preferRelativeResize="0"/>
          <p:nvPr/>
        </p:nvPicPr>
        <p:blipFill>
          <a:blip r:embed="rId3">
            <a:alphaModFix/>
          </a:blip>
          <a:stretch>
            <a:fillRect/>
          </a:stretch>
        </p:blipFill>
        <p:spPr>
          <a:xfrm>
            <a:off x="4170275" y="806785"/>
            <a:ext cx="935188" cy="935190"/>
          </a:xfrm>
          <a:prstGeom prst="rect">
            <a:avLst/>
          </a:prstGeom>
          <a:noFill/>
          <a:ln>
            <a:noFill/>
          </a:ln>
        </p:spPr>
      </p:pic>
      <p:sp>
        <p:nvSpPr>
          <p:cNvPr id="174" name="Google Shape;174;p22"/>
          <p:cNvSpPr txBox="1">
            <a:spLocks noGrp="1"/>
          </p:cNvSpPr>
          <p:nvPr>
            <p:ph type="title"/>
          </p:nvPr>
        </p:nvSpPr>
        <p:spPr>
          <a:xfrm>
            <a:off x="835375" y="2548700"/>
            <a:ext cx="7473300" cy="1027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solidFill>
                  <a:srgbClr val="FFFFFF"/>
                </a:solidFill>
                <a:latin typeface="Helvetica Neue"/>
                <a:ea typeface="Helvetica Neue"/>
                <a:cs typeface="Helvetica Neue"/>
                <a:sym typeface="Helvetica Neue"/>
              </a:defRPr>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175" name="Google Shape;175;p22"/>
          <p:cNvSpPr txBox="1"/>
          <p:nvPr/>
        </p:nvSpPr>
        <p:spPr>
          <a:xfrm>
            <a:off x="3360150" y="2245700"/>
            <a:ext cx="2423700" cy="30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Helvetica Neue"/>
                <a:ea typeface="Helvetica Neue"/>
                <a:cs typeface="Helvetica Neue"/>
                <a:sym typeface="Helvetica Neue"/>
              </a:rPr>
              <a:t>Coders will...</a:t>
            </a:r>
            <a:endParaRPr sz="1800">
              <a:solidFill>
                <a:srgbClr val="FFFFFF"/>
              </a:solidFill>
              <a:latin typeface="Helvetica Neue"/>
              <a:ea typeface="Helvetica Neue"/>
              <a:cs typeface="Helvetica Neue"/>
              <a:sym typeface="Helvetica Neue"/>
            </a:endParaRPr>
          </a:p>
        </p:txBody>
      </p:sp>
      <p:sp>
        <p:nvSpPr>
          <p:cNvPr id="176" name="Google Shape;176;p22"/>
          <p:cNvSpPr txBox="1">
            <a:spLocks noGrp="1"/>
          </p:cNvSpPr>
          <p:nvPr>
            <p:ph type="subTitle" idx="1"/>
          </p:nvPr>
        </p:nvSpPr>
        <p:spPr>
          <a:xfrm>
            <a:off x="2082600" y="4083275"/>
            <a:ext cx="4978800" cy="39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rgbClr val="FFFFFF"/>
                </a:solidFill>
                <a:latin typeface="Helvetica Neue"/>
                <a:ea typeface="Helvetica Neue"/>
                <a:cs typeface="Helvetica Neue"/>
                <a:sym typeface="Helvetica Neu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guide id="2" orient="horz" pos="1605">
          <p15:clr>
            <a:srgbClr val="FA7B17"/>
          </p15:clr>
        </p15:guide>
        <p15:guide id="3" orient="horz" pos="2918">
          <p15:clr>
            <a:srgbClr val="FA7B17"/>
          </p15:clr>
        </p15:guide>
        <p15:guide id="4" pos="526">
          <p15:clr>
            <a:srgbClr val="FA7B17"/>
          </p15:clr>
        </p15:guide>
        <p15:guide id="5" pos="5234">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Yellow Page">
  <p:cSld name="TITLE_AND_BODY_2">
    <p:bg>
      <p:bgPr>
        <a:solidFill>
          <a:srgbClr val="FEE975"/>
        </a:solidFill>
        <a:effectLst/>
      </p:bgPr>
    </p:bg>
    <p:spTree>
      <p:nvGrpSpPr>
        <p:cNvPr id="1" name="Shape 181"/>
        <p:cNvGrpSpPr/>
        <p:nvPr/>
      </p:nvGrpSpPr>
      <p:grpSpPr>
        <a:xfrm>
          <a:off x="0" y="0"/>
          <a:ext cx="0" cy="0"/>
          <a:chOff x="0" y="0"/>
          <a:chExt cx="0" cy="0"/>
        </a:xfrm>
      </p:grpSpPr>
      <p:pic>
        <p:nvPicPr>
          <p:cNvPr id="182" name="Google Shape;182;p24"/>
          <p:cNvPicPr preferRelativeResize="0"/>
          <p:nvPr/>
        </p:nvPicPr>
        <p:blipFill>
          <a:blip r:embed="rId2">
            <a:alphaModFix/>
          </a:blip>
          <a:stretch>
            <a:fillRect/>
          </a:stretch>
        </p:blipFill>
        <p:spPr>
          <a:xfrm>
            <a:off x="230500" y="4631534"/>
            <a:ext cx="604875" cy="393616"/>
          </a:xfrm>
          <a:prstGeom prst="rect">
            <a:avLst/>
          </a:prstGeom>
          <a:noFill/>
          <a:ln>
            <a:noFill/>
          </a:ln>
        </p:spPr>
      </p:pic>
      <p:sp>
        <p:nvSpPr>
          <p:cNvPr id="183" name="Google Shape;183;p24"/>
          <p:cNvSpPr txBox="1">
            <a:spLocks noGrp="1"/>
          </p:cNvSpPr>
          <p:nvPr>
            <p:ph type="title"/>
          </p:nvPr>
        </p:nvSpPr>
        <p:spPr>
          <a:xfrm>
            <a:off x="542575" y="4530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Helvetica Neue"/>
              <a:buNone/>
              <a:defRPr b="1">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24"/>
          <p:cNvSpPr txBox="1">
            <a:spLocks noGrp="1"/>
          </p:cNvSpPr>
          <p:nvPr>
            <p:ph type="body" idx="1"/>
          </p:nvPr>
        </p:nvSpPr>
        <p:spPr>
          <a:xfrm>
            <a:off x="539500" y="1347450"/>
            <a:ext cx="8305200" cy="32232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Font typeface="Helvetica Neue"/>
              <a:buChar char="➔"/>
              <a:defRPr>
                <a:latin typeface="Helvetica Neue"/>
                <a:ea typeface="Helvetica Neue"/>
                <a:cs typeface="Helvetica Neue"/>
                <a:sym typeface="Helvetica Neue"/>
              </a:defRPr>
            </a:lvl1pPr>
            <a:lvl2pPr marL="914400" lvl="1" indent="-304800" rtl="0">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17500" rtl="0">
              <a:spcBef>
                <a:spcPts val="0"/>
              </a:spcBef>
              <a:spcAft>
                <a:spcPts val="0"/>
              </a:spcAft>
              <a:buSzPts val="1400"/>
              <a:buFont typeface="Helvetica Neue"/>
              <a:buChar char="●"/>
              <a:defRPr>
                <a:latin typeface="Helvetica Neue"/>
                <a:ea typeface="Helvetica Neue"/>
                <a:cs typeface="Helvetica Neue"/>
                <a:sym typeface="Helvetica Neue"/>
              </a:defRPr>
            </a:lvl3pPr>
            <a:lvl4pPr marL="1828800" lvl="3" indent="-317500" rtl="0">
              <a:spcBef>
                <a:spcPts val="0"/>
              </a:spcBef>
              <a:spcAft>
                <a:spcPts val="0"/>
              </a:spcAft>
              <a:buSzPts val="1400"/>
              <a:buFont typeface="Helvetica Neue"/>
              <a:buChar char="○"/>
              <a:defRPr>
                <a:latin typeface="Helvetica Neue"/>
                <a:ea typeface="Helvetica Neue"/>
                <a:cs typeface="Helvetica Neue"/>
                <a:sym typeface="Helvetica Neue"/>
              </a:defRPr>
            </a:lvl4pPr>
            <a:lvl5pPr marL="2286000" lvl="4" indent="-304800" rtl="0">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17500" rtl="0">
              <a:spcBef>
                <a:spcPts val="0"/>
              </a:spcBef>
              <a:spcAft>
                <a:spcPts val="0"/>
              </a:spcAft>
              <a:buSzPts val="1400"/>
              <a:buFont typeface="Helvetica Neue"/>
              <a:buChar char="●"/>
              <a:defRPr>
                <a:latin typeface="Helvetica Neue"/>
                <a:ea typeface="Helvetica Neue"/>
                <a:cs typeface="Helvetica Neue"/>
                <a:sym typeface="Helvetica Neue"/>
              </a:defRPr>
            </a:lvl6pPr>
            <a:lvl7pPr marL="3200400" lvl="6" indent="-317500" rtl="0">
              <a:spcBef>
                <a:spcPts val="0"/>
              </a:spcBef>
              <a:spcAft>
                <a:spcPts val="0"/>
              </a:spcAft>
              <a:buSzPts val="1400"/>
              <a:buFont typeface="Helvetica Neue"/>
              <a:buChar char="○"/>
              <a:defRPr>
                <a:latin typeface="Helvetica Neue"/>
                <a:ea typeface="Helvetica Neue"/>
                <a:cs typeface="Helvetica Neue"/>
                <a:sym typeface="Helvetica Neue"/>
              </a:defRPr>
            </a:lvl7pPr>
            <a:lvl8pPr marL="3657600" lvl="7" indent="-304800" rtl="0">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17500" rtl="0">
              <a:spcBef>
                <a:spcPts val="0"/>
              </a:spcBef>
              <a:spcAft>
                <a:spcPts val="0"/>
              </a:spcAft>
              <a:buSzPts val="1400"/>
              <a:buFont typeface="Helvetica Neue"/>
              <a:buChar char="●"/>
              <a:defRPr>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2880">
          <p15:clr>
            <a:srgbClr val="9AA0A6"/>
          </p15:clr>
        </p15:guide>
        <p15:guide id="2" pos="145">
          <p15:clr>
            <a:srgbClr val="9AA0A6"/>
          </p15:clr>
        </p15:guide>
        <p15:guide id="3" pos="336">
          <p15:clr>
            <a:srgbClr val="9AA0A6"/>
          </p15:clr>
        </p15:guide>
        <p15:guide id="4" pos="5615">
          <p15:clr>
            <a:srgbClr val="9AA0A6"/>
          </p15:clr>
        </p15:guide>
        <p15:guide id="5" pos="5424">
          <p15:clr>
            <a:srgbClr val="9AA0A6"/>
          </p15:clr>
        </p15:guide>
        <p15:guide id="6" orient="horz" pos="645">
          <p15:clr>
            <a:srgbClr val="9AA0A6"/>
          </p15:clr>
        </p15:guide>
        <p15:guide id="7" orient="horz" pos="2915">
          <p15:clr>
            <a:srgbClr val="9AA0A6"/>
          </p15:clr>
        </p15:guide>
        <p15:guide id="8" orient="horz" pos="3162">
          <p15:clr>
            <a:srgbClr val="9AA0A6"/>
          </p15:clr>
        </p15:guide>
        <p15:guide id="9" orient="horz" pos="1873">
          <p15:clr>
            <a:srgbClr val="9AA0A6"/>
          </p15:clr>
        </p15:guide>
        <p15:guide id="10" orient="horz" pos="847">
          <p15:clr>
            <a:srgbClr val="9AA0A6"/>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roject Time - v2">
  <p:cSld name="CUSTOM_2_1">
    <p:bg>
      <p:bgPr>
        <a:noFill/>
        <a:effectLst/>
      </p:bgPr>
    </p:bg>
    <p:spTree>
      <p:nvGrpSpPr>
        <p:cNvPr id="1" name="Shape 16"/>
        <p:cNvGrpSpPr/>
        <p:nvPr/>
      </p:nvGrpSpPr>
      <p:grpSpPr>
        <a:xfrm>
          <a:off x="0" y="0"/>
          <a:ext cx="0" cy="0"/>
          <a:chOff x="0" y="0"/>
          <a:chExt cx="0" cy="0"/>
        </a:xfrm>
      </p:grpSpPr>
      <p:sp>
        <p:nvSpPr>
          <p:cNvPr id="17" name="Google Shape;17;p3"/>
          <p:cNvSpPr/>
          <p:nvPr/>
        </p:nvSpPr>
        <p:spPr>
          <a:xfrm>
            <a:off x="0" y="-7950"/>
            <a:ext cx="9144000" cy="1037700"/>
          </a:xfrm>
          <a:prstGeom prst="rect">
            <a:avLst/>
          </a:prstGeom>
          <a:solidFill>
            <a:srgbClr val="00FFCC"/>
          </a:solidFill>
          <a:ln w="952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000" b="1">
                <a:solidFill>
                  <a:srgbClr val="000000"/>
                </a:solidFill>
              </a:defRPr>
            </a:lvl1pPr>
            <a:lvl2pPr lvl="1" rtl="0">
              <a:spcBef>
                <a:spcPts val="0"/>
              </a:spcBef>
              <a:spcAft>
                <a:spcPts val="0"/>
              </a:spcAft>
              <a:buNone/>
              <a:defRPr>
                <a:solidFill>
                  <a:srgbClr val="000000"/>
                </a:solidFill>
              </a:defRPr>
            </a:lvl2pPr>
            <a:lvl3pPr lvl="2" rtl="0">
              <a:spcBef>
                <a:spcPts val="0"/>
              </a:spcBef>
              <a:spcAft>
                <a:spcPts val="0"/>
              </a:spcAft>
              <a:buNone/>
              <a:defRPr>
                <a:solidFill>
                  <a:srgbClr val="000000"/>
                </a:solidFill>
              </a:defRPr>
            </a:lvl3pPr>
            <a:lvl4pPr lvl="3" rtl="0">
              <a:spcBef>
                <a:spcPts val="0"/>
              </a:spcBef>
              <a:spcAft>
                <a:spcPts val="0"/>
              </a:spcAft>
              <a:buNone/>
              <a:defRPr>
                <a:solidFill>
                  <a:srgbClr val="000000"/>
                </a:solidFill>
              </a:defRPr>
            </a:lvl4pPr>
            <a:lvl5pPr lvl="4" rtl="0">
              <a:spcBef>
                <a:spcPts val="0"/>
              </a:spcBef>
              <a:spcAft>
                <a:spcPts val="0"/>
              </a:spcAft>
              <a:buNone/>
              <a:defRPr>
                <a:solidFill>
                  <a:srgbClr val="000000"/>
                </a:solidFill>
              </a:defRPr>
            </a:lvl5pPr>
            <a:lvl6pPr lvl="5" rtl="0">
              <a:spcBef>
                <a:spcPts val="0"/>
              </a:spcBef>
              <a:spcAft>
                <a:spcPts val="0"/>
              </a:spcAft>
              <a:buNone/>
              <a:defRPr>
                <a:solidFill>
                  <a:srgbClr val="000000"/>
                </a:solidFill>
              </a:defRPr>
            </a:lvl6pPr>
            <a:lvl7pPr lvl="6" rtl="0">
              <a:spcBef>
                <a:spcPts val="0"/>
              </a:spcBef>
              <a:spcAft>
                <a:spcPts val="0"/>
              </a:spcAft>
              <a:buNone/>
              <a:defRPr>
                <a:solidFill>
                  <a:srgbClr val="000000"/>
                </a:solidFill>
              </a:defRPr>
            </a:lvl7pPr>
            <a:lvl8pPr lvl="7" rtl="0">
              <a:spcBef>
                <a:spcPts val="0"/>
              </a:spcBef>
              <a:spcAft>
                <a:spcPts val="0"/>
              </a:spcAft>
              <a:buNone/>
              <a:defRPr>
                <a:solidFill>
                  <a:srgbClr val="000000"/>
                </a:solidFill>
              </a:defRPr>
            </a:lvl8pPr>
            <a:lvl9pPr lvl="8" rtl="0">
              <a:spcBef>
                <a:spcPts val="0"/>
              </a:spcBef>
              <a:spcAft>
                <a:spcPts val="0"/>
              </a:spcAft>
              <a:buNone/>
              <a:defRPr>
                <a:solidFill>
                  <a:srgbClr val="000000"/>
                </a:solidFill>
              </a:defRPr>
            </a:lvl9pPr>
          </a:lstStyle>
          <a:p>
            <a:endParaRPr/>
          </a:p>
        </p:txBody>
      </p:sp>
      <p:pic>
        <p:nvPicPr>
          <p:cNvPr id="19" name="Google Shape;19;p3"/>
          <p:cNvPicPr preferRelativeResize="0"/>
          <p:nvPr/>
        </p:nvPicPr>
        <p:blipFill>
          <a:blip r:embed="rId2">
            <a:alphaModFix/>
          </a:blip>
          <a:stretch>
            <a:fillRect/>
          </a:stretch>
        </p:blipFill>
        <p:spPr>
          <a:xfrm>
            <a:off x="8307700" y="4631534"/>
            <a:ext cx="604875" cy="393616"/>
          </a:xfrm>
          <a:prstGeom prst="rect">
            <a:avLst/>
          </a:prstGeom>
          <a:noFill/>
          <a:ln>
            <a:noFill/>
          </a:ln>
        </p:spPr>
      </p:pic>
      <p:sp>
        <p:nvSpPr>
          <p:cNvPr id="20" name="Google Shape;20;p3"/>
          <p:cNvSpPr/>
          <p:nvPr/>
        </p:nvSpPr>
        <p:spPr>
          <a:xfrm>
            <a:off x="230499" y="58351"/>
            <a:ext cx="904800" cy="905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Google Shape;21;p3"/>
          <p:cNvPicPr preferRelativeResize="0"/>
          <p:nvPr/>
        </p:nvPicPr>
        <p:blipFill>
          <a:blip r:embed="rId3">
            <a:alphaModFix/>
          </a:blip>
          <a:stretch>
            <a:fillRect/>
          </a:stretch>
        </p:blipFill>
        <p:spPr>
          <a:xfrm>
            <a:off x="408587" y="236587"/>
            <a:ext cx="548640" cy="548640"/>
          </a:xfrm>
          <a:prstGeom prst="rect">
            <a:avLst/>
          </a:prstGeom>
          <a:noFill/>
          <a:ln>
            <a:noFill/>
          </a:ln>
        </p:spPr>
      </p:pic>
      <p:sp>
        <p:nvSpPr>
          <p:cNvPr id="22" name="Google Shape;22;p3"/>
          <p:cNvSpPr/>
          <p:nvPr/>
        </p:nvSpPr>
        <p:spPr>
          <a:xfrm>
            <a:off x="230500" y="4800591"/>
            <a:ext cx="2743200" cy="22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latin typeface="Helvetica Neue"/>
                <a:ea typeface="Helvetica Neue"/>
                <a:cs typeface="Helvetica Neue"/>
                <a:sym typeface="Helvetica Neue"/>
              </a:rPr>
              <a:t>Project Time</a:t>
            </a:r>
            <a:endParaRPr sz="1600" b="1">
              <a:latin typeface="Helvetica Neue"/>
              <a:ea typeface="Helvetica Neue"/>
              <a:cs typeface="Helvetica Neue"/>
              <a:sym typeface="Helvetica Neue"/>
            </a:endParaRPr>
          </a:p>
        </p:txBody>
      </p:sp>
      <p:sp>
        <p:nvSpPr>
          <p:cNvPr id="23" name="Google Shape;23;p3"/>
          <p:cNvSpPr txBox="1">
            <a:spLocks noGrp="1"/>
          </p:cNvSpPr>
          <p:nvPr>
            <p:ph type="body" idx="1"/>
          </p:nvPr>
        </p:nvSpPr>
        <p:spPr>
          <a:xfrm>
            <a:off x="539500" y="1257300"/>
            <a:ext cx="8141700" cy="3319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334">
          <p15:clr>
            <a:srgbClr val="9AA0A6"/>
          </p15:clr>
        </p15:guide>
        <p15:guide id="2" pos="5420">
          <p15:clr>
            <a:srgbClr val="9AA0A6"/>
          </p15:clr>
        </p15:guide>
        <p15:guide id="3" pos="144">
          <p15:clr>
            <a:srgbClr val="9AA0A6"/>
          </p15:clr>
        </p15:guide>
        <p15:guide id="4" pos="5616">
          <p15:clr>
            <a:srgbClr val="9AA0A6"/>
          </p15:clr>
        </p15:guide>
        <p15:guide id="5" pos="2880">
          <p15:clr>
            <a:srgbClr val="9AA0A6"/>
          </p15:clr>
        </p15:guide>
        <p15:guide id="6" orient="horz" pos="649">
          <p15:clr>
            <a:srgbClr val="9AA0A6"/>
          </p15:clr>
        </p15:guide>
        <p15:guide id="7" orient="horz" pos="2915">
          <p15:clr>
            <a:srgbClr val="9AA0A6"/>
          </p15:clr>
        </p15:guide>
        <p15:guide id="8" orient="horz" pos="3162">
          <p15:clr>
            <a:srgbClr val="9AA0A6"/>
          </p15:clr>
        </p15:guide>
        <p15:guide id="9" orient="horz" pos="1883">
          <p15:clr>
            <a:srgbClr val="9AA0A6"/>
          </p15:clr>
        </p15:guide>
        <p15:guide id="10" orient="horz" pos="792">
          <p15:clr>
            <a:srgbClr val="9AA0A6"/>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Light Blue Page">
  <p:cSld name="TITLE_AND_BODY_2_1">
    <p:bg>
      <p:bgPr>
        <a:solidFill>
          <a:srgbClr val="17D3FF"/>
        </a:solidFill>
        <a:effectLst/>
      </p:bgPr>
    </p:bg>
    <p:spTree>
      <p:nvGrpSpPr>
        <p:cNvPr id="1" name="Shape 185"/>
        <p:cNvGrpSpPr/>
        <p:nvPr/>
      </p:nvGrpSpPr>
      <p:grpSpPr>
        <a:xfrm>
          <a:off x="0" y="0"/>
          <a:ext cx="0" cy="0"/>
          <a:chOff x="0" y="0"/>
          <a:chExt cx="0" cy="0"/>
        </a:xfrm>
      </p:grpSpPr>
      <p:pic>
        <p:nvPicPr>
          <p:cNvPr id="186" name="Google Shape;186;p25"/>
          <p:cNvPicPr preferRelativeResize="0"/>
          <p:nvPr/>
        </p:nvPicPr>
        <p:blipFill>
          <a:blip r:embed="rId2">
            <a:alphaModFix/>
          </a:blip>
          <a:stretch>
            <a:fillRect/>
          </a:stretch>
        </p:blipFill>
        <p:spPr>
          <a:xfrm>
            <a:off x="230500" y="4631534"/>
            <a:ext cx="604875" cy="393616"/>
          </a:xfrm>
          <a:prstGeom prst="rect">
            <a:avLst/>
          </a:prstGeom>
          <a:noFill/>
          <a:ln>
            <a:noFill/>
          </a:ln>
        </p:spPr>
      </p:pic>
      <p:sp>
        <p:nvSpPr>
          <p:cNvPr id="187" name="Google Shape;187;p25"/>
          <p:cNvSpPr txBox="1">
            <a:spLocks noGrp="1"/>
          </p:cNvSpPr>
          <p:nvPr>
            <p:ph type="title"/>
          </p:nvPr>
        </p:nvSpPr>
        <p:spPr>
          <a:xfrm>
            <a:off x="542575" y="4530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Helvetica Neue"/>
              <a:buNone/>
              <a:defRPr b="1">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8" name="Google Shape;188;p25"/>
          <p:cNvSpPr txBox="1">
            <a:spLocks noGrp="1"/>
          </p:cNvSpPr>
          <p:nvPr>
            <p:ph type="body" idx="1"/>
          </p:nvPr>
        </p:nvSpPr>
        <p:spPr>
          <a:xfrm>
            <a:off x="539500" y="1347450"/>
            <a:ext cx="8305200" cy="32232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Font typeface="Helvetica Neue"/>
              <a:buChar char="➔"/>
              <a:defRPr>
                <a:latin typeface="Helvetica Neue"/>
                <a:ea typeface="Helvetica Neue"/>
                <a:cs typeface="Helvetica Neue"/>
                <a:sym typeface="Helvetica Neue"/>
              </a:defRPr>
            </a:lvl1pPr>
            <a:lvl2pPr marL="914400" lvl="1" indent="-304800" rtl="0">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17500" rtl="0">
              <a:spcBef>
                <a:spcPts val="0"/>
              </a:spcBef>
              <a:spcAft>
                <a:spcPts val="0"/>
              </a:spcAft>
              <a:buSzPts val="1400"/>
              <a:buFont typeface="Helvetica Neue"/>
              <a:buChar char="●"/>
              <a:defRPr>
                <a:latin typeface="Helvetica Neue"/>
                <a:ea typeface="Helvetica Neue"/>
                <a:cs typeface="Helvetica Neue"/>
                <a:sym typeface="Helvetica Neue"/>
              </a:defRPr>
            </a:lvl3pPr>
            <a:lvl4pPr marL="1828800" lvl="3" indent="-317500" rtl="0">
              <a:spcBef>
                <a:spcPts val="0"/>
              </a:spcBef>
              <a:spcAft>
                <a:spcPts val="0"/>
              </a:spcAft>
              <a:buSzPts val="1400"/>
              <a:buFont typeface="Helvetica Neue"/>
              <a:buChar char="○"/>
              <a:defRPr>
                <a:latin typeface="Helvetica Neue"/>
                <a:ea typeface="Helvetica Neue"/>
                <a:cs typeface="Helvetica Neue"/>
                <a:sym typeface="Helvetica Neue"/>
              </a:defRPr>
            </a:lvl4pPr>
            <a:lvl5pPr marL="2286000" lvl="4" indent="-304800" rtl="0">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17500" rtl="0">
              <a:spcBef>
                <a:spcPts val="0"/>
              </a:spcBef>
              <a:spcAft>
                <a:spcPts val="0"/>
              </a:spcAft>
              <a:buSzPts val="1400"/>
              <a:buFont typeface="Helvetica Neue"/>
              <a:buChar char="●"/>
              <a:defRPr>
                <a:latin typeface="Helvetica Neue"/>
                <a:ea typeface="Helvetica Neue"/>
                <a:cs typeface="Helvetica Neue"/>
                <a:sym typeface="Helvetica Neue"/>
              </a:defRPr>
            </a:lvl6pPr>
            <a:lvl7pPr marL="3200400" lvl="6" indent="-317500" rtl="0">
              <a:spcBef>
                <a:spcPts val="0"/>
              </a:spcBef>
              <a:spcAft>
                <a:spcPts val="0"/>
              </a:spcAft>
              <a:buSzPts val="1400"/>
              <a:buFont typeface="Helvetica Neue"/>
              <a:buChar char="○"/>
              <a:defRPr>
                <a:latin typeface="Helvetica Neue"/>
                <a:ea typeface="Helvetica Neue"/>
                <a:cs typeface="Helvetica Neue"/>
                <a:sym typeface="Helvetica Neue"/>
              </a:defRPr>
            </a:lvl7pPr>
            <a:lvl8pPr marL="3657600" lvl="7" indent="-304800" rtl="0">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17500" rtl="0">
              <a:spcBef>
                <a:spcPts val="0"/>
              </a:spcBef>
              <a:spcAft>
                <a:spcPts val="0"/>
              </a:spcAft>
              <a:buSzPts val="1400"/>
              <a:buFont typeface="Helvetica Neue"/>
              <a:buChar char="●"/>
              <a:defRPr>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336">
          <p15:clr>
            <a:srgbClr val="9AA0A6"/>
          </p15:clr>
        </p15:guide>
        <p15:guide id="2" pos="2880">
          <p15:clr>
            <a:srgbClr val="9AA0A6"/>
          </p15:clr>
        </p15:guide>
        <p15:guide id="3" pos="5615">
          <p15:clr>
            <a:srgbClr val="9AA0A6"/>
          </p15:clr>
        </p15:guide>
        <p15:guide id="4" pos="5424">
          <p15:clr>
            <a:srgbClr val="9AA0A6"/>
          </p15:clr>
        </p15:guide>
        <p15:guide id="5" pos="144">
          <p15:clr>
            <a:srgbClr val="9AA0A6"/>
          </p15:clr>
        </p15:guide>
        <p15:guide id="6" orient="horz" pos="645">
          <p15:clr>
            <a:srgbClr val="9AA0A6"/>
          </p15:clr>
        </p15:guide>
        <p15:guide id="7" orient="horz" pos="2915">
          <p15:clr>
            <a:srgbClr val="9AA0A6"/>
          </p15:clr>
        </p15:guide>
        <p15:guide id="8" orient="horz" pos="3162">
          <p15:clr>
            <a:srgbClr val="9AA0A6"/>
          </p15:clr>
        </p15:guide>
        <p15:guide id="9" orient="horz" pos="1873">
          <p15:clr>
            <a:srgbClr val="9AA0A6"/>
          </p15:clr>
        </p15:guide>
        <p15:guide id="10" orient="horz" pos="864">
          <p15:clr>
            <a:srgbClr val="9AA0A6"/>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age">
  <p:cSld name="TITLE_AND_BODY_2_1_1">
    <p:bg>
      <p:bgPr>
        <a:noFill/>
        <a:effectLst/>
      </p:bgPr>
    </p:bg>
    <p:spTree>
      <p:nvGrpSpPr>
        <p:cNvPr id="1" name="Shape 189"/>
        <p:cNvGrpSpPr/>
        <p:nvPr/>
      </p:nvGrpSpPr>
      <p:grpSpPr>
        <a:xfrm>
          <a:off x="0" y="0"/>
          <a:ext cx="0" cy="0"/>
          <a:chOff x="0" y="0"/>
          <a:chExt cx="0" cy="0"/>
        </a:xfrm>
      </p:grpSpPr>
      <p:pic>
        <p:nvPicPr>
          <p:cNvPr id="190" name="Google Shape;190;p26"/>
          <p:cNvPicPr preferRelativeResize="0"/>
          <p:nvPr/>
        </p:nvPicPr>
        <p:blipFill>
          <a:blip r:embed="rId2">
            <a:alphaModFix/>
          </a:blip>
          <a:stretch>
            <a:fillRect/>
          </a:stretch>
        </p:blipFill>
        <p:spPr>
          <a:xfrm>
            <a:off x="230500" y="4631534"/>
            <a:ext cx="604875" cy="393616"/>
          </a:xfrm>
          <a:prstGeom prst="rect">
            <a:avLst/>
          </a:prstGeom>
          <a:noFill/>
          <a:ln>
            <a:noFill/>
          </a:ln>
        </p:spPr>
      </p:pic>
      <p:sp>
        <p:nvSpPr>
          <p:cNvPr id="191" name="Google Shape;191;p26"/>
          <p:cNvSpPr txBox="1">
            <a:spLocks noGrp="1"/>
          </p:cNvSpPr>
          <p:nvPr>
            <p:ph type="title"/>
          </p:nvPr>
        </p:nvSpPr>
        <p:spPr>
          <a:xfrm>
            <a:off x="542575" y="4530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Helvetica Neue"/>
              <a:buNone/>
              <a:defRPr b="1">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2" name="Google Shape;192;p26"/>
          <p:cNvSpPr txBox="1">
            <a:spLocks noGrp="1"/>
          </p:cNvSpPr>
          <p:nvPr>
            <p:ph type="body" idx="1"/>
          </p:nvPr>
        </p:nvSpPr>
        <p:spPr>
          <a:xfrm>
            <a:off x="539500" y="1347450"/>
            <a:ext cx="8305200" cy="32232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Font typeface="Helvetica Neue"/>
              <a:buChar char="➔"/>
              <a:defRPr>
                <a:latin typeface="Helvetica Neue"/>
                <a:ea typeface="Helvetica Neue"/>
                <a:cs typeface="Helvetica Neue"/>
                <a:sym typeface="Helvetica Neue"/>
              </a:defRPr>
            </a:lvl1pPr>
            <a:lvl2pPr marL="914400" lvl="1" indent="-304800" rtl="0">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17500" rtl="0">
              <a:spcBef>
                <a:spcPts val="0"/>
              </a:spcBef>
              <a:spcAft>
                <a:spcPts val="0"/>
              </a:spcAft>
              <a:buSzPts val="1400"/>
              <a:buFont typeface="Helvetica Neue"/>
              <a:buChar char="●"/>
              <a:defRPr>
                <a:latin typeface="Helvetica Neue"/>
                <a:ea typeface="Helvetica Neue"/>
                <a:cs typeface="Helvetica Neue"/>
                <a:sym typeface="Helvetica Neue"/>
              </a:defRPr>
            </a:lvl3pPr>
            <a:lvl4pPr marL="1828800" lvl="3" indent="-317500" rtl="0">
              <a:spcBef>
                <a:spcPts val="0"/>
              </a:spcBef>
              <a:spcAft>
                <a:spcPts val="0"/>
              </a:spcAft>
              <a:buSzPts val="1400"/>
              <a:buFont typeface="Helvetica Neue"/>
              <a:buChar char="○"/>
              <a:defRPr>
                <a:latin typeface="Helvetica Neue"/>
                <a:ea typeface="Helvetica Neue"/>
                <a:cs typeface="Helvetica Neue"/>
                <a:sym typeface="Helvetica Neue"/>
              </a:defRPr>
            </a:lvl4pPr>
            <a:lvl5pPr marL="2286000" lvl="4" indent="-304800" rtl="0">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17500" rtl="0">
              <a:spcBef>
                <a:spcPts val="0"/>
              </a:spcBef>
              <a:spcAft>
                <a:spcPts val="0"/>
              </a:spcAft>
              <a:buSzPts val="1400"/>
              <a:buFont typeface="Helvetica Neue"/>
              <a:buChar char="●"/>
              <a:defRPr>
                <a:latin typeface="Helvetica Neue"/>
                <a:ea typeface="Helvetica Neue"/>
                <a:cs typeface="Helvetica Neue"/>
                <a:sym typeface="Helvetica Neue"/>
              </a:defRPr>
            </a:lvl6pPr>
            <a:lvl7pPr marL="3200400" lvl="6" indent="-317500" rtl="0">
              <a:spcBef>
                <a:spcPts val="0"/>
              </a:spcBef>
              <a:spcAft>
                <a:spcPts val="0"/>
              </a:spcAft>
              <a:buSzPts val="1400"/>
              <a:buFont typeface="Helvetica Neue"/>
              <a:buChar char="○"/>
              <a:defRPr>
                <a:latin typeface="Helvetica Neue"/>
                <a:ea typeface="Helvetica Neue"/>
                <a:cs typeface="Helvetica Neue"/>
                <a:sym typeface="Helvetica Neue"/>
              </a:defRPr>
            </a:lvl7pPr>
            <a:lvl8pPr marL="3657600" lvl="7" indent="-304800" rtl="0">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17500" rtl="0">
              <a:spcBef>
                <a:spcPts val="0"/>
              </a:spcBef>
              <a:spcAft>
                <a:spcPts val="0"/>
              </a:spcAft>
              <a:buSzPts val="1400"/>
              <a:buFont typeface="Helvetica Neue"/>
              <a:buChar char="●"/>
              <a:defRPr>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2880">
          <p15:clr>
            <a:srgbClr val="9AA0A6"/>
          </p15:clr>
        </p15:guide>
        <p15:guide id="2" pos="145">
          <p15:clr>
            <a:srgbClr val="9AA0A6"/>
          </p15:clr>
        </p15:guide>
        <p15:guide id="3" pos="336">
          <p15:clr>
            <a:srgbClr val="9AA0A6"/>
          </p15:clr>
        </p15:guide>
        <p15:guide id="4" pos="5615">
          <p15:clr>
            <a:srgbClr val="9AA0A6"/>
          </p15:clr>
        </p15:guide>
        <p15:guide id="5" pos="5424">
          <p15:clr>
            <a:srgbClr val="9AA0A6"/>
          </p15:clr>
        </p15:guide>
        <p15:guide id="6" orient="horz" pos="3165">
          <p15:clr>
            <a:srgbClr val="9AA0A6"/>
          </p15:clr>
        </p15:guide>
        <p15:guide id="7" orient="horz" pos="646">
          <p15:clr>
            <a:srgbClr val="9AA0A6"/>
          </p15:clr>
        </p15:guide>
        <p15:guide id="8" orient="horz" pos="2917">
          <p15:clr>
            <a:srgbClr val="9AA0A6"/>
          </p15:clr>
        </p15:guide>
        <p15:guide id="9" orient="horz" pos="1873">
          <p15:clr>
            <a:srgbClr val="9AA0A6"/>
          </p15:clr>
        </p15:guide>
        <p15:guide id="10" orient="horz" pos="847">
          <p15:clr>
            <a:srgbClr val="9AA0A6"/>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roject Set Up">
  <p:cSld name="TITLE_AND_BODY_1">
    <p:bg>
      <p:bgPr>
        <a:noFill/>
        <a:effectLst/>
      </p:bgPr>
    </p:bg>
    <p:spTree>
      <p:nvGrpSpPr>
        <p:cNvPr id="1" name="Shape 193"/>
        <p:cNvGrpSpPr/>
        <p:nvPr/>
      </p:nvGrpSpPr>
      <p:grpSpPr>
        <a:xfrm>
          <a:off x="0" y="0"/>
          <a:ext cx="0" cy="0"/>
          <a:chOff x="0" y="0"/>
          <a:chExt cx="0" cy="0"/>
        </a:xfrm>
      </p:grpSpPr>
      <p:sp>
        <p:nvSpPr>
          <p:cNvPr id="194" name="Google Shape;194;p27"/>
          <p:cNvSpPr txBox="1">
            <a:spLocks noGrp="1"/>
          </p:cNvSpPr>
          <p:nvPr>
            <p:ph type="body" idx="1"/>
          </p:nvPr>
        </p:nvSpPr>
        <p:spPr>
          <a:xfrm>
            <a:off x="539500" y="1257300"/>
            <a:ext cx="8141700" cy="3319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
        <p:nvSpPr>
          <p:cNvPr id="195" name="Google Shape;195;p27"/>
          <p:cNvSpPr/>
          <p:nvPr/>
        </p:nvSpPr>
        <p:spPr>
          <a:xfrm>
            <a:off x="0" y="-7950"/>
            <a:ext cx="9144000" cy="1037700"/>
          </a:xfrm>
          <a:prstGeom prst="rect">
            <a:avLst/>
          </a:prstGeom>
          <a:solidFill>
            <a:srgbClr val="E4A4EE"/>
          </a:solidFill>
          <a:ln w="9525" cap="flat" cmpd="sng">
            <a:solidFill>
              <a:srgbClr val="E4A4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7"/>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000" b="1">
                <a:solidFill>
                  <a:srgbClr val="000000"/>
                </a:solidFill>
              </a:defRPr>
            </a:lvl1pPr>
            <a:lvl2pPr lvl="1" rtl="0">
              <a:spcBef>
                <a:spcPts val="0"/>
              </a:spcBef>
              <a:spcAft>
                <a:spcPts val="0"/>
              </a:spcAft>
              <a:buNone/>
              <a:defRPr>
                <a:solidFill>
                  <a:srgbClr val="000000"/>
                </a:solidFill>
              </a:defRPr>
            </a:lvl2pPr>
            <a:lvl3pPr lvl="2" rtl="0">
              <a:spcBef>
                <a:spcPts val="0"/>
              </a:spcBef>
              <a:spcAft>
                <a:spcPts val="0"/>
              </a:spcAft>
              <a:buNone/>
              <a:defRPr>
                <a:solidFill>
                  <a:srgbClr val="000000"/>
                </a:solidFill>
              </a:defRPr>
            </a:lvl3pPr>
            <a:lvl4pPr lvl="3" rtl="0">
              <a:spcBef>
                <a:spcPts val="0"/>
              </a:spcBef>
              <a:spcAft>
                <a:spcPts val="0"/>
              </a:spcAft>
              <a:buNone/>
              <a:defRPr>
                <a:solidFill>
                  <a:srgbClr val="000000"/>
                </a:solidFill>
              </a:defRPr>
            </a:lvl4pPr>
            <a:lvl5pPr lvl="4" rtl="0">
              <a:spcBef>
                <a:spcPts val="0"/>
              </a:spcBef>
              <a:spcAft>
                <a:spcPts val="0"/>
              </a:spcAft>
              <a:buNone/>
              <a:defRPr>
                <a:solidFill>
                  <a:srgbClr val="000000"/>
                </a:solidFill>
              </a:defRPr>
            </a:lvl5pPr>
            <a:lvl6pPr lvl="5" rtl="0">
              <a:spcBef>
                <a:spcPts val="0"/>
              </a:spcBef>
              <a:spcAft>
                <a:spcPts val="0"/>
              </a:spcAft>
              <a:buNone/>
              <a:defRPr>
                <a:solidFill>
                  <a:srgbClr val="000000"/>
                </a:solidFill>
              </a:defRPr>
            </a:lvl6pPr>
            <a:lvl7pPr lvl="6" rtl="0">
              <a:spcBef>
                <a:spcPts val="0"/>
              </a:spcBef>
              <a:spcAft>
                <a:spcPts val="0"/>
              </a:spcAft>
              <a:buNone/>
              <a:defRPr>
                <a:solidFill>
                  <a:srgbClr val="000000"/>
                </a:solidFill>
              </a:defRPr>
            </a:lvl7pPr>
            <a:lvl8pPr lvl="7" rtl="0">
              <a:spcBef>
                <a:spcPts val="0"/>
              </a:spcBef>
              <a:spcAft>
                <a:spcPts val="0"/>
              </a:spcAft>
              <a:buNone/>
              <a:defRPr>
                <a:solidFill>
                  <a:srgbClr val="000000"/>
                </a:solidFill>
              </a:defRPr>
            </a:lvl8pPr>
            <a:lvl9pPr lvl="8" rtl="0">
              <a:spcBef>
                <a:spcPts val="0"/>
              </a:spcBef>
              <a:spcAft>
                <a:spcPts val="0"/>
              </a:spcAft>
              <a:buNone/>
              <a:defRPr>
                <a:solidFill>
                  <a:srgbClr val="000000"/>
                </a:solidFill>
              </a:defRPr>
            </a:lvl9pPr>
          </a:lstStyle>
          <a:p>
            <a:endParaRPr/>
          </a:p>
        </p:txBody>
      </p:sp>
      <p:sp>
        <p:nvSpPr>
          <p:cNvPr id="197" name="Google Shape;197;p27"/>
          <p:cNvSpPr/>
          <p:nvPr/>
        </p:nvSpPr>
        <p:spPr>
          <a:xfrm>
            <a:off x="230499" y="58351"/>
            <a:ext cx="904800" cy="905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8" name="Google Shape;198;p27"/>
          <p:cNvPicPr preferRelativeResize="0"/>
          <p:nvPr/>
        </p:nvPicPr>
        <p:blipFill>
          <a:blip r:embed="rId2">
            <a:alphaModFix/>
          </a:blip>
          <a:stretch>
            <a:fillRect/>
          </a:stretch>
        </p:blipFill>
        <p:spPr>
          <a:xfrm>
            <a:off x="408587" y="236587"/>
            <a:ext cx="548640" cy="548640"/>
          </a:xfrm>
          <a:prstGeom prst="rect">
            <a:avLst/>
          </a:prstGeom>
          <a:noFill/>
          <a:ln>
            <a:noFill/>
          </a:ln>
        </p:spPr>
      </p:pic>
      <p:pic>
        <p:nvPicPr>
          <p:cNvPr id="199" name="Google Shape;199;p27"/>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200" name="Google Shape;200;p27"/>
          <p:cNvSpPr/>
          <p:nvPr/>
        </p:nvSpPr>
        <p:spPr>
          <a:xfrm>
            <a:off x="230500" y="4800591"/>
            <a:ext cx="2743200" cy="22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latin typeface="Helvetica Neue"/>
                <a:ea typeface="Helvetica Neue"/>
                <a:cs typeface="Helvetica Neue"/>
                <a:sym typeface="Helvetica Neue"/>
              </a:rPr>
              <a:t>Project Set Up</a:t>
            </a:r>
            <a:endParaRPr sz="1600" b="1">
              <a:latin typeface="Helvetica Neue"/>
              <a:ea typeface="Helvetica Neue"/>
              <a:cs typeface="Helvetica Neue"/>
              <a:sym typeface="Helvetica Neue"/>
            </a:endParaRPr>
          </a:p>
        </p:txBody>
      </p:sp>
    </p:spTree>
  </p:cSld>
  <p:clrMapOvr>
    <a:masterClrMapping/>
  </p:clrMapOvr>
  <p:extLst>
    <p:ext uri="{DCECCB84-F9BA-43D5-87BE-67443E8EF086}">
      <p15:sldGuideLst xmlns:p15="http://schemas.microsoft.com/office/powerpoint/2012/main">
        <p15:guide id="1" pos="2880">
          <p15:clr>
            <a:srgbClr val="9AA0A6"/>
          </p15:clr>
        </p15:guide>
        <p15:guide id="2" pos="145">
          <p15:clr>
            <a:srgbClr val="9AA0A6"/>
          </p15:clr>
        </p15:guide>
        <p15:guide id="3" pos="336">
          <p15:clr>
            <a:srgbClr val="9AA0A6"/>
          </p15:clr>
        </p15:guide>
        <p15:guide id="4" pos="5424">
          <p15:clr>
            <a:srgbClr val="9AA0A6"/>
          </p15:clr>
        </p15:guide>
        <p15:guide id="5" pos="5615">
          <p15:clr>
            <a:srgbClr val="9AA0A6"/>
          </p15:clr>
        </p15:guide>
        <p15:guide id="6" orient="horz" pos="648">
          <p15:clr>
            <a:srgbClr val="9AA0A6"/>
          </p15:clr>
        </p15:guide>
        <p15:guide id="7" orient="horz" pos="1873">
          <p15:clr>
            <a:srgbClr val="9AA0A6"/>
          </p15:clr>
        </p15:guide>
        <p15:guide id="8" orient="horz" pos="2917">
          <p15:clr>
            <a:srgbClr val="9AA0A6"/>
          </p15:clr>
        </p15:guide>
        <p15:guide id="9" orient="horz" pos="3165">
          <p15:clr>
            <a:srgbClr val="9AA0A6"/>
          </p15:clr>
        </p15:guide>
        <p15:guide id="10" orient="horz" pos="792">
          <p15:clr>
            <a:srgbClr val="9AA0A6"/>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201"/>
        <p:cNvGrpSpPr/>
        <p:nvPr/>
      </p:nvGrpSpPr>
      <p:grpSpPr>
        <a:xfrm>
          <a:off x="0" y="0"/>
          <a:ext cx="0" cy="0"/>
          <a:chOff x="0" y="0"/>
          <a:chExt cx="0" cy="0"/>
        </a:xfrm>
      </p:grpSpPr>
      <p:pic>
        <p:nvPicPr>
          <p:cNvPr id="202" name="Google Shape;202;p28"/>
          <p:cNvPicPr preferRelativeResize="0"/>
          <p:nvPr/>
        </p:nvPicPr>
        <p:blipFill>
          <a:blip r:embed="rId2">
            <a:alphaModFix/>
          </a:blip>
          <a:stretch>
            <a:fillRect/>
          </a:stretch>
        </p:blipFill>
        <p:spPr>
          <a:xfrm>
            <a:off x="181407" y="2670952"/>
            <a:ext cx="935188" cy="935190"/>
          </a:xfrm>
          <a:prstGeom prst="rect">
            <a:avLst/>
          </a:prstGeom>
          <a:noFill/>
          <a:ln>
            <a:noFill/>
          </a:ln>
        </p:spPr>
      </p:pic>
      <p:pic>
        <p:nvPicPr>
          <p:cNvPr id="203" name="Google Shape;203;p28"/>
          <p:cNvPicPr preferRelativeResize="0"/>
          <p:nvPr/>
        </p:nvPicPr>
        <p:blipFill>
          <a:blip r:embed="rId3">
            <a:alphaModFix/>
          </a:blip>
          <a:stretch>
            <a:fillRect/>
          </a:stretch>
        </p:blipFill>
        <p:spPr>
          <a:xfrm>
            <a:off x="123612" y="1131341"/>
            <a:ext cx="862127" cy="862129"/>
          </a:xfrm>
          <a:prstGeom prst="rect">
            <a:avLst/>
          </a:prstGeom>
          <a:noFill/>
          <a:ln>
            <a:noFill/>
          </a:ln>
        </p:spPr>
      </p:pic>
      <p:pic>
        <p:nvPicPr>
          <p:cNvPr id="204" name="Google Shape;204;p28"/>
          <p:cNvPicPr preferRelativeResize="0"/>
          <p:nvPr/>
        </p:nvPicPr>
        <p:blipFill>
          <a:blip r:embed="rId4">
            <a:alphaModFix/>
          </a:blip>
          <a:stretch>
            <a:fillRect/>
          </a:stretch>
        </p:blipFill>
        <p:spPr>
          <a:xfrm>
            <a:off x="2795227" y="196151"/>
            <a:ext cx="935188" cy="935190"/>
          </a:xfrm>
          <a:prstGeom prst="rect">
            <a:avLst/>
          </a:prstGeom>
          <a:noFill/>
          <a:ln>
            <a:noFill/>
          </a:ln>
        </p:spPr>
      </p:pic>
      <p:pic>
        <p:nvPicPr>
          <p:cNvPr id="205" name="Google Shape;205;p28"/>
          <p:cNvPicPr preferRelativeResize="0"/>
          <p:nvPr/>
        </p:nvPicPr>
        <p:blipFill>
          <a:blip r:embed="rId5">
            <a:alphaModFix/>
          </a:blip>
          <a:stretch>
            <a:fillRect/>
          </a:stretch>
        </p:blipFill>
        <p:spPr>
          <a:xfrm>
            <a:off x="3494014" y="2397141"/>
            <a:ext cx="862127" cy="862129"/>
          </a:xfrm>
          <a:prstGeom prst="rect">
            <a:avLst/>
          </a:prstGeom>
          <a:noFill/>
          <a:ln>
            <a:noFill/>
          </a:ln>
        </p:spPr>
      </p:pic>
      <p:pic>
        <p:nvPicPr>
          <p:cNvPr id="206" name="Google Shape;206;p28"/>
          <p:cNvPicPr preferRelativeResize="0"/>
          <p:nvPr/>
        </p:nvPicPr>
        <p:blipFill>
          <a:blip r:embed="rId6">
            <a:alphaModFix/>
          </a:blip>
          <a:stretch>
            <a:fillRect/>
          </a:stretch>
        </p:blipFill>
        <p:spPr>
          <a:xfrm>
            <a:off x="2807415" y="1382679"/>
            <a:ext cx="862127" cy="862129"/>
          </a:xfrm>
          <a:prstGeom prst="rect">
            <a:avLst/>
          </a:prstGeom>
          <a:noFill/>
          <a:ln>
            <a:noFill/>
          </a:ln>
        </p:spPr>
      </p:pic>
      <p:pic>
        <p:nvPicPr>
          <p:cNvPr id="207" name="Google Shape;207;p28"/>
          <p:cNvPicPr preferRelativeResize="0"/>
          <p:nvPr/>
        </p:nvPicPr>
        <p:blipFill>
          <a:blip r:embed="rId7">
            <a:alphaModFix/>
          </a:blip>
          <a:stretch>
            <a:fillRect/>
          </a:stretch>
        </p:blipFill>
        <p:spPr>
          <a:xfrm>
            <a:off x="4190728" y="1687241"/>
            <a:ext cx="628330" cy="628332"/>
          </a:xfrm>
          <a:prstGeom prst="rect">
            <a:avLst/>
          </a:prstGeom>
          <a:noFill/>
          <a:ln>
            <a:noFill/>
          </a:ln>
        </p:spPr>
      </p:pic>
      <p:pic>
        <p:nvPicPr>
          <p:cNvPr id="208" name="Google Shape;208;p28"/>
          <p:cNvPicPr preferRelativeResize="0"/>
          <p:nvPr/>
        </p:nvPicPr>
        <p:blipFill>
          <a:blip r:embed="rId8">
            <a:alphaModFix/>
          </a:blip>
          <a:stretch>
            <a:fillRect/>
          </a:stretch>
        </p:blipFill>
        <p:spPr>
          <a:xfrm>
            <a:off x="1351047" y="597990"/>
            <a:ext cx="935188" cy="935190"/>
          </a:xfrm>
          <a:prstGeom prst="rect">
            <a:avLst/>
          </a:prstGeom>
          <a:noFill/>
          <a:ln>
            <a:noFill/>
          </a:ln>
        </p:spPr>
      </p:pic>
      <p:pic>
        <p:nvPicPr>
          <p:cNvPr id="209" name="Google Shape;209;p28"/>
          <p:cNvPicPr preferRelativeResize="0"/>
          <p:nvPr/>
        </p:nvPicPr>
        <p:blipFill>
          <a:blip r:embed="rId9">
            <a:alphaModFix/>
          </a:blip>
          <a:stretch>
            <a:fillRect/>
          </a:stretch>
        </p:blipFill>
        <p:spPr>
          <a:xfrm>
            <a:off x="181400" y="74575"/>
            <a:ext cx="935188" cy="935190"/>
          </a:xfrm>
          <a:prstGeom prst="rect">
            <a:avLst/>
          </a:prstGeom>
          <a:noFill/>
          <a:ln>
            <a:noFill/>
          </a:ln>
        </p:spPr>
      </p:pic>
      <p:pic>
        <p:nvPicPr>
          <p:cNvPr id="210" name="Google Shape;210;p28"/>
          <p:cNvPicPr preferRelativeResize="0"/>
          <p:nvPr/>
        </p:nvPicPr>
        <p:blipFill>
          <a:blip r:embed="rId10">
            <a:alphaModFix/>
          </a:blip>
          <a:stretch>
            <a:fillRect/>
          </a:stretch>
        </p:blipFill>
        <p:spPr>
          <a:xfrm>
            <a:off x="3927718" y="490082"/>
            <a:ext cx="935188" cy="935190"/>
          </a:xfrm>
          <a:prstGeom prst="rect">
            <a:avLst/>
          </a:prstGeom>
          <a:noFill/>
          <a:ln>
            <a:noFill/>
          </a:ln>
        </p:spPr>
      </p:pic>
      <p:pic>
        <p:nvPicPr>
          <p:cNvPr id="211" name="Google Shape;211;p28"/>
          <p:cNvPicPr preferRelativeResize="0"/>
          <p:nvPr/>
        </p:nvPicPr>
        <p:blipFill>
          <a:blip r:embed="rId11">
            <a:alphaModFix/>
          </a:blip>
          <a:stretch>
            <a:fillRect/>
          </a:stretch>
        </p:blipFill>
        <p:spPr>
          <a:xfrm>
            <a:off x="2052097" y="2395305"/>
            <a:ext cx="935188" cy="935190"/>
          </a:xfrm>
          <a:prstGeom prst="rect">
            <a:avLst/>
          </a:prstGeom>
          <a:noFill/>
          <a:ln>
            <a:noFill/>
          </a:ln>
        </p:spPr>
      </p:pic>
      <p:pic>
        <p:nvPicPr>
          <p:cNvPr id="212" name="Google Shape;212;p28"/>
          <p:cNvPicPr preferRelativeResize="0"/>
          <p:nvPr/>
        </p:nvPicPr>
        <p:blipFill>
          <a:blip r:embed="rId12">
            <a:alphaModFix/>
          </a:blip>
          <a:stretch>
            <a:fillRect/>
          </a:stretch>
        </p:blipFill>
        <p:spPr>
          <a:xfrm>
            <a:off x="1178750" y="3400240"/>
            <a:ext cx="935188" cy="935190"/>
          </a:xfrm>
          <a:prstGeom prst="rect">
            <a:avLst/>
          </a:prstGeom>
          <a:noFill/>
          <a:ln>
            <a:noFill/>
          </a:ln>
        </p:spPr>
      </p:pic>
      <p:pic>
        <p:nvPicPr>
          <p:cNvPr id="213" name="Google Shape;213;p28"/>
          <p:cNvPicPr preferRelativeResize="0"/>
          <p:nvPr/>
        </p:nvPicPr>
        <p:blipFill>
          <a:blip r:embed="rId13">
            <a:alphaModFix/>
          </a:blip>
          <a:stretch>
            <a:fillRect/>
          </a:stretch>
        </p:blipFill>
        <p:spPr>
          <a:xfrm>
            <a:off x="7022245" y="137688"/>
            <a:ext cx="935188" cy="935190"/>
          </a:xfrm>
          <a:prstGeom prst="rect">
            <a:avLst/>
          </a:prstGeom>
          <a:noFill/>
          <a:ln>
            <a:noFill/>
          </a:ln>
        </p:spPr>
      </p:pic>
      <p:pic>
        <p:nvPicPr>
          <p:cNvPr id="214" name="Google Shape;214;p28"/>
          <p:cNvPicPr preferRelativeResize="0"/>
          <p:nvPr/>
        </p:nvPicPr>
        <p:blipFill>
          <a:blip r:embed="rId14">
            <a:alphaModFix/>
          </a:blip>
          <a:stretch>
            <a:fillRect/>
          </a:stretch>
        </p:blipFill>
        <p:spPr>
          <a:xfrm>
            <a:off x="6407896" y="3090711"/>
            <a:ext cx="935188" cy="935190"/>
          </a:xfrm>
          <a:prstGeom prst="rect">
            <a:avLst/>
          </a:prstGeom>
          <a:noFill/>
          <a:ln>
            <a:noFill/>
          </a:ln>
        </p:spPr>
      </p:pic>
      <p:pic>
        <p:nvPicPr>
          <p:cNvPr id="215" name="Google Shape;215;p28"/>
          <p:cNvPicPr preferRelativeResize="0"/>
          <p:nvPr/>
        </p:nvPicPr>
        <p:blipFill>
          <a:blip r:embed="rId15">
            <a:alphaModFix/>
          </a:blip>
          <a:stretch>
            <a:fillRect/>
          </a:stretch>
        </p:blipFill>
        <p:spPr>
          <a:xfrm>
            <a:off x="5040320" y="1799101"/>
            <a:ext cx="935188" cy="935190"/>
          </a:xfrm>
          <a:prstGeom prst="rect">
            <a:avLst/>
          </a:prstGeom>
          <a:noFill/>
          <a:ln>
            <a:noFill/>
          </a:ln>
        </p:spPr>
      </p:pic>
      <p:pic>
        <p:nvPicPr>
          <p:cNvPr id="216" name="Google Shape;216;p28"/>
          <p:cNvPicPr preferRelativeResize="0"/>
          <p:nvPr/>
        </p:nvPicPr>
        <p:blipFill>
          <a:blip r:embed="rId16">
            <a:alphaModFix/>
          </a:blip>
          <a:stretch>
            <a:fillRect/>
          </a:stretch>
        </p:blipFill>
        <p:spPr>
          <a:xfrm>
            <a:off x="5174590" y="196151"/>
            <a:ext cx="935188" cy="935190"/>
          </a:xfrm>
          <a:prstGeom prst="rect">
            <a:avLst/>
          </a:prstGeom>
          <a:noFill/>
          <a:ln>
            <a:noFill/>
          </a:ln>
        </p:spPr>
      </p:pic>
      <p:pic>
        <p:nvPicPr>
          <p:cNvPr id="217" name="Google Shape;217;p28"/>
          <p:cNvPicPr preferRelativeResize="0"/>
          <p:nvPr/>
        </p:nvPicPr>
        <p:blipFill>
          <a:blip r:embed="rId17">
            <a:alphaModFix/>
          </a:blip>
          <a:stretch>
            <a:fillRect/>
          </a:stretch>
        </p:blipFill>
        <p:spPr>
          <a:xfrm>
            <a:off x="946189" y="1799106"/>
            <a:ext cx="935188" cy="935190"/>
          </a:xfrm>
          <a:prstGeom prst="rect">
            <a:avLst/>
          </a:prstGeom>
          <a:noFill/>
          <a:ln>
            <a:noFill/>
          </a:ln>
        </p:spPr>
      </p:pic>
      <p:pic>
        <p:nvPicPr>
          <p:cNvPr id="218" name="Google Shape;218;p28"/>
          <p:cNvPicPr preferRelativeResize="0"/>
          <p:nvPr/>
        </p:nvPicPr>
        <p:blipFill>
          <a:blip r:embed="rId18">
            <a:alphaModFix/>
          </a:blip>
          <a:stretch>
            <a:fillRect/>
          </a:stretch>
        </p:blipFill>
        <p:spPr>
          <a:xfrm>
            <a:off x="3883872" y="3475609"/>
            <a:ext cx="935188" cy="935190"/>
          </a:xfrm>
          <a:prstGeom prst="rect">
            <a:avLst/>
          </a:prstGeom>
          <a:noFill/>
          <a:ln>
            <a:noFill/>
          </a:ln>
        </p:spPr>
      </p:pic>
      <p:pic>
        <p:nvPicPr>
          <p:cNvPr id="219" name="Google Shape;219;p28"/>
          <p:cNvPicPr preferRelativeResize="0"/>
          <p:nvPr/>
        </p:nvPicPr>
        <p:blipFill>
          <a:blip r:embed="rId19">
            <a:alphaModFix/>
          </a:blip>
          <a:stretch>
            <a:fillRect/>
          </a:stretch>
        </p:blipFill>
        <p:spPr>
          <a:xfrm>
            <a:off x="2718625" y="3340847"/>
            <a:ext cx="935188" cy="935190"/>
          </a:xfrm>
          <a:prstGeom prst="rect">
            <a:avLst/>
          </a:prstGeom>
          <a:noFill/>
          <a:ln>
            <a:noFill/>
          </a:ln>
        </p:spPr>
      </p:pic>
      <p:pic>
        <p:nvPicPr>
          <p:cNvPr id="220" name="Google Shape;220;p28"/>
          <p:cNvPicPr preferRelativeResize="0"/>
          <p:nvPr/>
        </p:nvPicPr>
        <p:blipFill>
          <a:blip r:embed="rId20">
            <a:alphaModFix/>
          </a:blip>
          <a:stretch>
            <a:fillRect/>
          </a:stretch>
        </p:blipFill>
        <p:spPr>
          <a:xfrm>
            <a:off x="5255844" y="3161450"/>
            <a:ext cx="935188" cy="935190"/>
          </a:xfrm>
          <a:prstGeom prst="rect">
            <a:avLst/>
          </a:prstGeom>
          <a:noFill/>
          <a:ln>
            <a:noFill/>
          </a:ln>
        </p:spPr>
      </p:pic>
      <p:pic>
        <p:nvPicPr>
          <p:cNvPr id="221" name="Google Shape;221;p28"/>
          <p:cNvPicPr preferRelativeResize="0"/>
          <p:nvPr/>
        </p:nvPicPr>
        <p:blipFill>
          <a:blip r:embed="rId21">
            <a:alphaModFix/>
          </a:blip>
          <a:stretch>
            <a:fillRect/>
          </a:stretch>
        </p:blipFill>
        <p:spPr>
          <a:xfrm>
            <a:off x="6568573" y="2012755"/>
            <a:ext cx="935188" cy="935190"/>
          </a:xfrm>
          <a:prstGeom prst="rect">
            <a:avLst/>
          </a:prstGeom>
          <a:noFill/>
          <a:ln>
            <a:noFill/>
          </a:ln>
        </p:spPr>
      </p:pic>
      <p:pic>
        <p:nvPicPr>
          <p:cNvPr id="222" name="Google Shape;222;p28"/>
          <p:cNvPicPr preferRelativeResize="0"/>
          <p:nvPr/>
        </p:nvPicPr>
        <p:blipFill>
          <a:blip r:embed="rId22">
            <a:alphaModFix/>
          </a:blip>
          <a:stretch>
            <a:fillRect/>
          </a:stretch>
        </p:blipFill>
        <p:spPr>
          <a:xfrm>
            <a:off x="7921161" y="2608763"/>
            <a:ext cx="935188" cy="935190"/>
          </a:xfrm>
          <a:prstGeom prst="rect">
            <a:avLst/>
          </a:prstGeom>
          <a:noFill/>
          <a:ln>
            <a:noFill/>
          </a:ln>
        </p:spPr>
      </p:pic>
      <p:pic>
        <p:nvPicPr>
          <p:cNvPr id="223" name="Google Shape;223;p28"/>
          <p:cNvPicPr preferRelativeResize="0"/>
          <p:nvPr/>
        </p:nvPicPr>
        <p:blipFill>
          <a:blip r:embed="rId23">
            <a:alphaModFix/>
          </a:blip>
          <a:stretch>
            <a:fillRect/>
          </a:stretch>
        </p:blipFill>
        <p:spPr>
          <a:xfrm>
            <a:off x="6109765" y="1094819"/>
            <a:ext cx="935188" cy="935190"/>
          </a:xfrm>
          <a:prstGeom prst="rect">
            <a:avLst/>
          </a:prstGeom>
          <a:noFill/>
          <a:ln>
            <a:noFill/>
          </a:ln>
        </p:spPr>
      </p:pic>
      <p:pic>
        <p:nvPicPr>
          <p:cNvPr id="224" name="Google Shape;224;p28"/>
          <p:cNvPicPr preferRelativeResize="0"/>
          <p:nvPr/>
        </p:nvPicPr>
        <p:blipFill>
          <a:blip r:embed="rId24">
            <a:alphaModFix/>
          </a:blip>
          <a:stretch>
            <a:fillRect/>
          </a:stretch>
        </p:blipFill>
        <p:spPr>
          <a:xfrm>
            <a:off x="7957437" y="1188122"/>
            <a:ext cx="935188" cy="93519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rect Teach 1">
  <p:cSld name="TITLE_2_1_1">
    <p:spTree>
      <p:nvGrpSpPr>
        <p:cNvPr id="1" name="Shape 225"/>
        <p:cNvGrpSpPr/>
        <p:nvPr/>
      </p:nvGrpSpPr>
      <p:grpSpPr>
        <a:xfrm>
          <a:off x="0" y="0"/>
          <a:ext cx="0" cy="0"/>
          <a:chOff x="0" y="0"/>
          <a:chExt cx="0" cy="0"/>
        </a:xfrm>
      </p:grpSpPr>
      <p:sp>
        <p:nvSpPr>
          <p:cNvPr id="226" name="Google Shape;226;p29"/>
          <p:cNvSpPr/>
          <p:nvPr/>
        </p:nvSpPr>
        <p:spPr>
          <a:xfrm>
            <a:off x="0" y="-7950"/>
            <a:ext cx="2743200" cy="51594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Direct Teach</a:t>
            </a:r>
            <a:endParaRPr sz="1600" b="1">
              <a:latin typeface="Helvetica Neue"/>
              <a:ea typeface="Helvetica Neue"/>
              <a:cs typeface="Helvetica Neue"/>
              <a:sym typeface="Helvetica Neue"/>
            </a:endParaRPr>
          </a:p>
        </p:txBody>
      </p:sp>
      <p:sp>
        <p:nvSpPr>
          <p:cNvPr id="228" name="Google Shape;228;p29"/>
          <p:cNvSpPr/>
          <p:nvPr/>
        </p:nvSpPr>
        <p:spPr>
          <a:xfrm>
            <a:off x="850392" y="365760"/>
            <a:ext cx="1042500" cy="1042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9" name="Google Shape;229;p29"/>
          <p:cNvPicPr preferRelativeResize="0"/>
          <p:nvPr/>
        </p:nvPicPr>
        <p:blipFill>
          <a:blip r:embed="rId2">
            <a:alphaModFix/>
          </a:blip>
          <a:stretch>
            <a:fillRect/>
          </a:stretch>
        </p:blipFill>
        <p:spPr>
          <a:xfrm>
            <a:off x="1056125" y="571525"/>
            <a:ext cx="630936" cy="630936"/>
          </a:xfrm>
          <a:prstGeom prst="rect">
            <a:avLst/>
          </a:prstGeom>
          <a:noFill/>
          <a:ln>
            <a:noFill/>
          </a:ln>
        </p:spPr>
      </p:pic>
      <p:sp>
        <p:nvSpPr>
          <p:cNvPr id="230" name="Google Shape;230;p29"/>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txBox="1">
            <a:spLocks noGrp="1"/>
          </p:cNvSpPr>
          <p:nvPr>
            <p:ph type="subTitle" idx="1"/>
          </p:nvPr>
        </p:nvSpPr>
        <p:spPr>
          <a:xfrm>
            <a:off x="194988" y="1760156"/>
            <a:ext cx="2353200" cy="29049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2400"/>
              <a:buFont typeface="Helvetica Neue"/>
              <a:buNone/>
              <a:defRPr sz="2400">
                <a:solidFill>
                  <a:srgbClr val="000000"/>
                </a:solidFill>
                <a:latin typeface="Helvetica Neue"/>
                <a:ea typeface="Helvetica Neue"/>
                <a:cs typeface="Helvetica Neue"/>
                <a:sym typeface="Helvetica Neue"/>
              </a:defRPr>
            </a:lvl1pPr>
            <a:lvl2pPr lvl="1" algn="ctr" rtl="0">
              <a:lnSpc>
                <a:spcPct val="100000"/>
              </a:lnSpc>
              <a:spcBef>
                <a:spcPts val="0"/>
              </a:spcBef>
              <a:spcAft>
                <a:spcPts val="0"/>
              </a:spcAft>
              <a:buSzPts val="2400"/>
              <a:buFont typeface="Helvetica Neue"/>
              <a:buNone/>
              <a:defRPr sz="2400">
                <a:latin typeface="Helvetica Neue"/>
                <a:ea typeface="Helvetica Neue"/>
                <a:cs typeface="Helvetica Neue"/>
                <a:sym typeface="Helvetica Neue"/>
              </a:defRPr>
            </a:lvl2pPr>
            <a:lvl3pPr lvl="2" algn="ctr" rtl="0">
              <a:lnSpc>
                <a:spcPct val="100000"/>
              </a:lnSpc>
              <a:spcBef>
                <a:spcPts val="0"/>
              </a:spcBef>
              <a:spcAft>
                <a:spcPts val="0"/>
              </a:spcAft>
              <a:buSzPts val="2400"/>
              <a:buFont typeface="Helvetica Neue"/>
              <a:buNone/>
              <a:defRPr sz="2400">
                <a:latin typeface="Helvetica Neue"/>
                <a:ea typeface="Helvetica Neue"/>
                <a:cs typeface="Helvetica Neue"/>
                <a:sym typeface="Helvetica Neue"/>
              </a:defRPr>
            </a:lvl3pPr>
            <a:lvl4pPr lvl="3" algn="ctr" rtl="0">
              <a:lnSpc>
                <a:spcPct val="100000"/>
              </a:lnSpc>
              <a:spcBef>
                <a:spcPts val="0"/>
              </a:spcBef>
              <a:spcAft>
                <a:spcPts val="0"/>
              </a:spcAft>
              <a:buSzPts val="2400"/>
              <a:buFont typeface="Helvetica Neue"/>
              <a:buNone/>
              <a:defRPr sz="2400">
                <a:latin typeface="Helvetica Neue"/>
                <a:ea typeface="Helvetica Neue"/>
                <a:cs typeface="Helvetica Neue"/>
                <a:sym typeface="Helvetica Neue"/>
              </a:defRPr>
            </a:lvl4pPr>
            <a:lvl5pPr lvl="4" algn="ctr" rtl="0">
              <a:lnSpc>
                <a:spcPct val="100000"/>
              </a:lnSpc>
              <a:spcBef>
                <a:spcPts val="0"/>
              </a:spcBef>
              <a:spcAft>
                <a:spcPts val="0"/>
              </a:spcAft>
              <a:buSzPts val="2400"/>
              <a:buFont typeface="Helvetica Neue"/>
              <a:buNone/>
              <a:defRPr sz="2400">
                <a:latin typeface="Helvetica Neue"/>
                <a:ea typeface="Helvetica Neue"/>
                <a:cs typeface="Helvetica Neue"/>
                <a:sym typeface="Helvetica Neue"/>
              </a:defRPr>
            </a:lvl5pPr>
            <a:lvl6pPr lvl="5" algn="ctr" rtl="0">
              <a:lnSpc>
                <a:spcPct val="100000"/>
              </a:lnSpc>
              <a:spcBef>
                <a:spcPts val="0"/>
              </a:spcBef>
              <a:spcAft>
                <a:spcPts val="0"/>
              </a:spcAft>
              <a:buSzPts val="2400"/>
              <a:buFont typeface="Helvetica Neue"/>
              <a:buNone/>
              <a:defRPr sz="2400">
                <a:latin typeface="Helvetica Neue"/>
                <a:ea typeface="Helvetica Neue"/>
                <a:cs typeface="Helvetica Neue"/>
                <a:sym typeface="Helvetica Neue"/>
              </a:defRPr>
            </a:lvl6pPr>
            <a:lvl7pPr lvl="6" algn="ctr" rtl="0">
              <a:lnSpc>
                <a:spcPct val="100000"/>
              </a:lnSpc>
              <a:spcBef>
                <a:spcPts val="0"/>
              </a:spcBef>
              <a:spcAft>
                <a:spcPts val="0"/>
              </a:spcAft>
              <a:buSzPts val="2400"/>
              <a:buFont typeface="Helvetica Neue"/>
              <a:buNone/>
              <a:defRPr sz="2400">
                <a:latin typeface="Helvetica Neue"/>
                <a:ea typeface="Helvetica Neue"/>
                <a:cs typeface="Helvetica Neue"/>
                <a:sym typeface="Helvetica Neue"/>
              </a:defRPr>
            </a:lvl7pPr>
            <a:lvl8pPr lvl="7" algn="ctr" rtl="0">
              <a:lnSpc>
                <a:spcPct val="100000"/>
              </a:lnSpc>
              <a:spcBef>
                <a:spcPts val="0"/>
              </a:spcBef>
              <a:spcAft>
                <a:spcPts val="0"/>
              </a:spcAft>
              <a:buSzPts val="2400"/>
              <a:buFont typeface="Helvetica Neue"/>
              <a:buNone/>
              <a:defRPr sz="2400">
                <a:latin typeface="Helvetica Neue"/>
                <a:ea typeface="Helvetica Neue"/>
                <a:cs typeface="Helvetica Neue"/>
                <a:sym typeface="Helvetica Neue"/>
              </a:defRPr>
            </a:lvl8pPr>
            <a:lvl9pPr lvl="8" algn="ctr" rtl="0">
              <a:lnSpc>
                <a:spcPct val="100000"/>
              </a:lnSpc>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
        <p:nvSpPr>
          <p:cNvPr id="232" name="Google Shape;232;p29"/>
          <p:cNvSpPr txBox="1">
            <a:spLocks noGrp="1"/>
          </p:cNvSpPr>
          <p:nvPr>
            <p:ph type="body" idx="2"/>
          </p:nvPr>
        </p:nvSpPr>
        <p:spPr>
          <a:xfrm>
            <a:off x="3271500" y="1538800"/>
            <a:ext cx="5323800" cy="30879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233" name="Google Shape;233;p29"/>
          <p:cNvPicPr preferRelativeResize="0"/>
          <p:nvPr/>
        </p:nvPicPr>
        <p:blipFill>
          <a:blip r:embed="rId3">
            <a:alphaModFix/>
          </a:blip>
          <a:stretch>
            <a:fillRect/>
          </a:stretch>
        </p:blipFill>
        <p:spPr>
          <a:xfrm>
            <a:off x="8307700" y="4631534"/>
            <a:ext cx="604875" cy="393616"/>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reak 1">
  <p:cSld name="CUSTOM_1_1_1_1_3">
    <p:bg>
      <p:bgPr>
        <a:solidFill>
          <a:srgbClr val="FFAA7B"/>
        </a:solidFill>
        <a:effectLst/>
      </p:bgPr>
    </p:bg>
    <p:spTree>
      <p:nvGrpSpPr>
        <p:cNvPr id="1" name="Shape 234"/>
        <p:cNvGrpSpPr/>
        <p:nvPr/>
      </p:nvGrpSpPr>
      <p:grpSpPr>
        <a:xfrm>
          <a:off x="0" y="0"/>
          <a:ext cx="0" cy="0"/>
          <a:chOff x="0" y="0"/>
          <a:chExt cx="0" cy="0"/>
        </a:xfrm>
      </p:grpSpPr>
      <p:pic>
        <p:nvPicPr>
          <p:cNvPr id="235" name="Google Shape;235;p30"/>
          <p:cNvPicPr preferRelativeResize="0"/>
          <p:nvPr/>
        </p:nvPicPr>
        <p:blipFill rotWithShape="1">
          <a:blip r:embed="rId2">
            <a:alphaModFix/>
          </a:blip>
          <a:srcRect l="11111"/>
          <a:stretch/>
        </p:blipFill>
        <p:spPr>
          <a:xfrm>
            <a:off x="0" y="0"/>
            <a:ext cx="9144000" cy="5143500"/>
          </a:xfrm>
          <a:prstGeom prst="rect">
            <a:avLst/>
          </a:prstGeom>
          <a:noFill/>
          <a:ln>
            <a:noFill/>
          </a:ln>
        </p:spPr>
      </p:pic>
      <p:sp>
        <p:nvSpPr>
          <p:cNvPr id="236" name="Google Shape;236;p30"/>
          <p:cNvSpPr txBox="1"/>
          <p:nvPr/>
        </p:nvSpPr>
        <p:spPr>
          <a:xfrm>
            <a:off x="2962050" y="2143050"/>
            <a:ext cx="3219900" cy="857400"/>
          </a:xfrm>
          <a:prstGeom prst="rect">
            <a:avLst/>
          </a:prstGeom>
          <a:noFill/>
          <a:ln>
            <a:noFill/>
          </a:ln>
          <a:effectLst>
            <a:outerShdw blurRad="142875" dist="47625" dir="42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4800" b="1">
                <a:solidFill>
                  <a:srgbClr val="FFFFFF"/>
                </a:solidFill>
                <a:latin typeface="Helvetica Neue"/>
                <a:ea typeface="Helvetica Neue"/>
                <a:cs typeface="Helvetica Neue"/>
                <a:sym typeface="Helvetica Neue"/>
              </a:rPr>
              <a:t>Break</a:t>
            </a:r>
            <a:endParaRPr sz="4800" b="1">
              <a:solidFill>
                <a:srgbClr val="FFFFFF"/>
              </a:solidFill>
              <a:latin typeface="Helvetica Neue"/>
              <a:ea typeface="Helvetica Neue"/>
              <a:cs typeface="Helvetica Neue"/>
              <a:sym typeface="Helvetica Neue"/>
            </a:endParaRPr>
          </a:p>
        </p:txBody>
      </p:sp>
      <p:pic>
        <p:nvPicPr>
          <p:cNvPr id="237" name="Google Shape;237;p30"/>
          <p:cNvPicPr preferRelativeResize="0"/>
          <p:nvPr/>
        </p:nvPicPr>
        <p:blipFill>
          <a:blip r:embed="rId3">
            <a:alphaModFix/>
          </a:blip>
          <a:stretch>
            <a:fillRect/>
          </a:stretch>
        </p:blipFill>
        <p:spPr>
          <a:xfrm>
            <a:off x="230500" y="4631550"/>
            <a:ext cx="604885" cy="3936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urn and Talk 1">
  <p:cSld name="TITLE_2_2_2">
    <p:spTree>
      <p:nvGrpSpPr>
        <p:cNvPr id="1" name="Shape 238"/>
        <p:cNvGrpSpPr/>
        <p:nvPr/>
      </p:nvGrpSpPr>
      <p:grpSpPr>
        <a:xfrm>
          <a:off x="0" y="0"/>
          <a:ext cx="0" cy="0"/>
          <a:chOff x="0" y="0"/>
          <a:chExt cx="0" cy="0"/>
        </a:xfrm>
      </p:grpSpPr>
      <p:sp>
        <p:nvSpPr>
          <p:cNvPr id="239" name="Google Shape;239;p31"/>
          <p:cNvSpPr/>
          <p:nvPr/>
        </p:nvSpPr>
        <p:spPr>
          <a:xfrm>
            <a:off x="0" y="-7950"/>
            <a:ext cx="2739600" cy="5159400"/>
          </a:xfrm>
          <a:prstGeom prst="rect">
            <a:avLst/>
          </a:prstGeom>
          <a:solidFill>
            <a:srgbClr val="FFAA7B"/>
          </a:solidFill>
          <a:ln w="9525" cap="flat" cmpd="sng">
            <a:solidFill>
              <a:srgbClr val="FFAA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1"/>
          <p:cNvSpPr txBox="1">
            <a:spLocks noGrp="1"/>
          </p:cNvSpPr>
          <p:nvPr>
            <p:ph type="subTitle" idx="1"/>
          </p:nvPr>
        </p:nvSpPr>
        <p:spPr>
          <a:xfrm>
            <a:off x="3817950" y="766200"/>
            <a:ext cx="3953400" cy="1466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lvl="1" algn="ctr" rtl="0">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2pPr>
            <a:lvl3pPr lvl="2" algn="ctr" rtl="0">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3pPr>
            <a:lvl4pPr lvl="3" algn="ctr" rtl="0">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4pPr>
            <a:lvl5pPr lvl="4" algn="ctr" rtl="0">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5pPr>
            <a:lvl6pPr lvl="5" algn="ctr" rtl="0">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6pPr>
            <a:lvl7pPr lvl="6" algn="ctr" rtl="0">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7pPr>
            <a:lvl8pPr lvl="7" algn="ctr" rtl="0">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8pPr>
            <a:lvl9pPr lvl="8" algn="ctr" rtl="0">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9pPr>
          </a:lstStyle>
          <a:p>
            <a:endParaRPr/>
          </a:p>
        </p:txBody>
      </p:sp>
      <p:pic>
        <p:nvPicPr>
          <p:cNvPr id="241" name="Google Shape;241;p31"/>
          <p:cNvPicPr preferRelativeResize="0"/>
          <p:nvPr/>
        </p:nvPicPr>
        <p:blipFill>
          <a:blip r:embed="rId2">
            <a:alphaModFix/>
          </a:blip>
          <a:stretch>
            <a:fillRect/>
          </a:stretch>
        </p:blipFill>
        <p:spPr>
          <a:xfrm>
            <a:off x="230500" y="4631550"/>
            <a:ext cx="604885" cy="393600"/>
          </a:xfrm>
          <a:prstGeom prst="rect">
            <a:avLst/>
          </a:prstGeom>
          <a:noFill/>
          <a:ln>
            <a:noFill/>
          </a:ln>
        </p:spPr>
      </p:pic>
      <p:sp>
        <p:nvSpPr>
          <p:cNvPr id="242" name="Google Shape;242;p31"/>
          <p:cNvSpPr/>
          <p:nvPr/>
        </p:nvSpPr>
        <p:spPr>
          <a:xfrm>
            <a:off x="0" y="54864"/>
            <a:ext cx="2743200" cy="223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Helvetica Neue"/>
                <a:ea typeface="Helvetica Neue"/>
                <a:cs typeface="Helvetica Neue"/>
                <a:sym typeface="Helvetica Neue"/>
              </a:rPr>
              <a:t>Turn and Talk</a:t>
            </a:r>
            <a:endParaRPr sz="1600" b="1">
              <a:solidFill>
                <a:srgbClr val="FFFFFF"/>
              </a:solidFill>
              <a:latin typeface="Helvetica Neue"/>
              <a:ea typeface="Helvetica Neue"/>
              <a:cs typeface="Helvetica Neue"/>
              <a:sym typeface="Helvetica Neue"/>
            </a:endParaRPr>
          </a:p>
        </p:txBody>
      </p:sp>
      <p:grpSp>
        <p:nvGrpSpPr>
          <p:cNvPr id="243" name="Google Shape;243;p31"/>
          <p:cNvGrpSpPr/>
          <p:nvPr/>
        </p:nvGrpSpPr>
        <p:grpSpPr>
          <a:xfrm>
            <a:off x="848600" y="365760"/>
            <a:ext cx="1042405" cy="1042405"/>
            <a:chOff x="840300" y="447850"/>
            <a:chExt cx="1216200" cy="1216200"/>
          </a:xfrm>
        </p:grpSpPr>
        <p:sp>
          <p:nvSpPr>
            <p:cNvPr id="244" name="Google Shape;244;p31"/>
            <p:cNvSpPr/>
            <p:nvPr/>
          </p:nvSpPr>
          <p:spPr>
            <a:xfrm>
              <a:off x="840300" y="447850"/>
              <a:ext cx="1216200" cy="1216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5" name="Google Shape;245;p31"/>
            <p:cNvPicPr preferRelativeResize="0"/>
            <p:nvPr/>
          </p:nvPicPr>
          <p:blipFill>
            <a:blip r:embed="rId3">
              <a:alphaModFix/>
            </a:blip>
            <a:stretch>
              <a:fillRect/>
            </a:stretch>
          </p:blipFill>
          <p:spPr>
            <a:xfrm>
              <a:off x="1106441" y="714113"/>
              <a:ext cx="682518" cy="682805"/>
            </a:xfrm>
            <a:prstGeom prst="rect">
              <a:avLst/>
            </a:prstGeom>
            <a:noFill/>
            <a:ln>
              <a:noFill/>
            </a:ln>
          </p:spPr>
        </p:pic>
      </p:grpSp>
      <p:sp>
        <p:nvSpPr>
          <p:cNvPr id="246" name="Google Shape;246;p31"/>
          <p:cNvSpPr txBox="1">
            <a:spLocks noGrp="1"/>
          </p:cNvSpPr>
          <p:nvPr>
            <p:ph type="ctrTitle"/>
          </p:nvPr>
        </p:nvSpPr>
        <p:spPr>
          <a:xfrm>
            <a:off x="227100" y="1638150"/>
            <a:ext cx="2292000" cy="2052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roject Time - v2 1">
  <p:cSld name="CUSTOM_2_1_1">
    <p:bg>
      <p:bgPr>
        <a:solidFill>
          <a:srgbClr val="00FFCC"/>
        </a:solidFill>
        <a:effectLst/>
      </p:bgPr>
    </p:bg>
    <p:spTree>
      <p:nvGrpSpPr>
        <p:cNvPr id="1" name="Shape 247"/>
        <p:cNvGrpSpPr/>
        <p:nvPr/>
      </p:nvGrpSpPr>
      <p:grpSpPr>
        <a:xfrm>
          <a:off x="0" y="0"/>
          <a:ext cx="0" cy="0"/>
          <a:chOff x="0" y="0"/>
          <a:chExt cx="0" cy="0"/>
        </a:xfrm>
      </p:grpSpPr>
      <p:sp>
        <p:nvSpPr>
          <p:cNvPr id="248" name="Google Shape;248;p32"/>
          <p:cNvSpPr txBox="1">
            <a:spLocks noGrp="1"/>
          </p:cNvSpPr>
          <p:nvPr>
            <p:ph type="title"/>
          </p:nvPr>
        </p:nvSpPr>
        <p:spPr>
          <a:xfrm>
            <a:off x="539496" y="4572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1">
                <a:solidFill>
                  <a:srgbClr val="000000"/>
                </a:solidFill>
              </a:defRPr>
            </a:lvl1pPr>
            <a:lvl2pPr lvl="1" rtl="0">
              <a:spcBef>
                <a:spcPts val="0"/>
              </a:spcBef>
              <a:spcAft>
                <a:spcPts val="0"/>
              </a:spcAft>
              <a:buNone/>
              <a:defRPr>
                <a:solidFill>
                  <a:srgbClr val="000000"/>
                </a:solidFill>
              </a:defRPr>
            </a:lvl2pPr>
            <a:lvl3pPr lvl="2" rtl="0">
              <a:spcBef>
                <a:spcPts val="0"/>
              </a:spcBef>
              <a:spcAft>
                <a:spcPts val="0"/>
              </a:spcAft>
              <a:buNone/>
              <a:defRPr>
                <a:solidFill>
                  <a:srgbClr val="000000"/>
                </a:solidFill>
              </a:defRPr>
            </a:lvl3pPr>
            <a:lvl4pPr lvl="3" rtl="0">
              <a:spcBef>
                <a:spcPts val="0"/>
              </a:spcBef>
              <a:spcAft>
                <a:spcPts val="0"/>
              </a:spcAft>
              <a:buNone/>
              <a:defRPr>
                <a:solidFill>
                  <a:srgbClr val="000000"/>
                </a:solidFill>
              </a:defRPr>
            </a:lvl4pPr>
            <a:lvl5pPr lvl="4" rtl="0">
              <a:spcBef>
                <a:spcPts val="0"/>
              </a:spcBef>
              <a:spcAft>
                <a:spcPts val="0"/>
              </a:spcAft>
              <a:buNone/>
              <a:defRPr>
                <a:solidFill>
                  <a:srgbClr val="000000"/>
                </a:solidFill>
              </a:defRPr>
            </a:lvl5pPr>
            <a:lvl6pPr lvl="5" rtl="0">
              <a:spcBef>
                <a:spcPts val="0"/>
              </a:spcBef>
              <a:spcAft>
                <a:spcPts val="0"/>
              </a:spcAft>
              <a:buNone/>
              <a:defRPr>
                <a:solidFill>
                  <a:srgbClr val="000000"/>
                </a:solidFill>
              </a:defRPr>
            </a:lvl6pPr>
            <a:lvl7pPr lvl="6" rtl="0">
              <a:spcBef>
                <a:spcPts val="0"/>
              </a:spcBef>
              <a:spcAft>
                <a:spcPts val="0"/>
              </a:spcAft>
              <a:buNone/>
              <a:defRPr>
                <a:solidFill>
                  <a:srgbClr val="000000"/>
                </a:solidFill>
              </a:defRPr>
            </a:lvl7pPr>
            <a:lvl8pPr lvl="7" rtl="0">
              <a:spcBef>
                <a:spcPts val="0"/>
              </a:spcBef>
              <a:spcAft>
                <a:spcPts val="0"/>
              </a:spcAft>
              <a:buNone/>
              <a:defRPr>
                <a:solidFill>
                  <a:srgbClr val="000000"/>
                </a:solidFill>
              </a:defRPr>
            </a:lvl8pPr>
            <a:lvl9pPr lvl="8" rtl="0">
              <a:spcBef>
                <a:spcPts val="0"/>
              </a:spcBef>
              <a:spcAft>
                <a:spcPts val="0"/>
              </a:spcAft>
              <a:buNone/>
              <a:defRPr>
                <a:solidFill>
                  <a:srgbClr val="000000"/>
                </a:solidFill>
              </a:defRPr>
            </a:lvl9pPr>
          </a:lstStyle>
          <a:p>
            <a:endParaRPr/>
          </a:p>
        </p:txBody>
      </p:sp>
      <p:sp>
        <p:nvSpPr>
          <p:cNvPr id="249" name="Google Shape;249;p32"/>
          <p:cNvSpPr txBox="1">
            <a:spLocks noGrp="1"/>
          </p:cNvSpPr>
          <p:nvPr>
            <p:ph type="subTitle" idx="1"/>
          </p:nvPr>
        </p:nvSpPr>
        <p:spPr>
          <a:xfrm>
            <a:off x="426850" y="1356650"/>
            <a:ext cx="8238300" cy="31995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1pPr>
            <a:lvl2pPr lvl="1" algn="ctr" rtl="0">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2pPr>
            <a:lvl3pPr lvl="2" algn="ctr" rtl="0">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3pPr>
            <a:lvl4pPr lvl="3" algn="ctr" rtl="0">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4pPr>
            <a:lvl5pPr lvl="4" algn="ctr" rtl="0">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5pPr>
            <a:lvl6pPr lvl="5" algn="ctr" rtl="0">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6pPr>
            <a:lvl7pPr lvl="6" algn="ctr" rtl="0">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7pPr>
            <a:lvl8pPr lvl="7" algn="ctr" rtl="0">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8pPr>
            <a:lvl9pPr lvl="8" algn="ctr" rtl="0">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9pPr>
          </a:lstStyle>
          <a:p>
            <a:endParaRPr/>
          </a:p>
        </p:txBody>
      </p:sp>
      <p:pic>
        <p:nvPicPr>
          <p:cNvPr id="250" name="Google Shape;250;p32"/>
          <p:cNvPicPr preferRelativeResize="0"/>
          <p:nvPr/>
        </p:nvPicPr>
        <p:blipFill>
          <a:blip r:embed="rId2">
            <a:alphaModFix/>
          </a:blip>
          <a:stretch>
            <a:fillRect/>
          </a:stretch>
        </p:blipFill>
        <p:spPr>
          <a:xfrm>
            <a:off x="230500" y="4631550"/>
            <a:ext cx="604885" cy="393600"/>
          </a:xfrm>
          <a:prstGeom prst="rect">
            <a:avLst/>
          </a:prstGeom>
          <a:noFill/>
          <a:ln>
            <a:noFill/>
          </a:ln>
        </p:spPr>
      </p:pic>
      <p:sp>
        <p:nvSpPr>
          <p:cNvPr id="251" name="Google Shape;251;p32"/>
          <p:cNvSpPr/>
          <p:nvPr/>
        </p:nvSpPr>
        <p:spPr>
          <a:xfrm>
            <a:off x="7575125" y="4801350"/>
            <a:ext cx="1416600" cy="223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rgbClr val="FFFFFF"/>
                </a:solidFill>
                <a:latin typeface="Helvetica Neue"/>
                <a:ea typeface="Helvetica Neue"/>
                <a:cs typeface="Helvetica Neue"/>
                <a:sym typeface="Helvetica Neue"/>
              </a:rPr>
              <a:t>Project Time</a:t>
            </a:r>
            <a:endParaRPr b="1">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ubmit">
  <p:cSld name="Submit">
    <p:spTree>
      <p:nvGrpSpPr>
        <p:cNvPr id="1" name="Shape 114"/>
        <p:cNvGrpSpPr/>
        <p:nvPr/>
      </p:nvGrpSpPr>
      <p:grpSpPr>
        <a:xfrm>
          <a:off x="0" y="0"/>
          <a:ext cx="0" cy="0"/>
          <a:chOff x="0" y="0"/>
          <a:chExt cx="0" cy="0"/>
        </a:xfrm>
      </p:grpSpPr>
      <p:sp>
        <p:nvSpPr>
          <p:cNvPr id="115" name="Google Shape;115;p16"/>
          <p:cNvSpPr/>
          <p:nvPr/>
        </p:nvSpPr>
        <p:spPr>
          <a:xfrm>
            <a:off x="0" y="-7950"/>
            <a:ext cx="2743200" cy="5159400"/>
          </a:xfrm>
          <a:prstGeom prst="rect">
            <a:avLst/>
          </a:prstGeom>
          <a:solidFill>
            <a:srgbClr val="00FFCC"/>
          </a:solidFill>
          <a:ln w="952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16"/>
          <p:cNvGrpSpPr/>
          <p:nvPr/>
        </p:nvGrpSpPr>
        <p:grpSpPr>
          <a:xfrm>
            <a:off x="850392" y="365760"/>
            <a:ext cx="1042386" cy="1042386"/>
            <a:chOff x="840300" y="447850"/>
            <a:chExt cx="1534500" cy="1534500"/>
          </a:xfrm>
        </p:grpSpPr>
        <p:sp>
          <p:nvSpPr>
            <p:cNvPr id="117" name="Google Shape;117;p16"/>
            <p:cNvSpPr/>
            <p:nvPr/>
          </p:nvSpPr>
          <p:spPr>
            <a:xfrm>
              <a:off x="840300" y="447850"/>
              <a:ext cx="1534500" cy="1534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8" name="Google Shape;118;p16"/>
            <p:cNvPicPr preferRelativeResize="0"/>
            <p:nvPr/>
          </p:nvPicPr>
          <p:blipFill rotWithShape="1">
            <a:blip r:embed="rId2">
              <a:alphaModFix/>
            </a:blip>
            <a:srcRect t="32791"/>
            <a:stretch/>
          </p:blipFill>
          <p:spPr>
            <a:xfrm>
              <a:off x="1102457" y="875610"/>
              <a:ext cx="1010194" cy="678971"/>
            </a:xfrm>
            <a:prstGeom prst="rect">
              <a:avLst/>
            </a:prstGeom>
            <a:noFill/>
            <a:ln>
              <a:noFill/>
            </a:ln>
          </p:spPr>
        </p:pic>
      </p:grpSp>
      <p:sp>
        <p:nvSpPr>
          <p:cNvPr id="119" name="Google Shape;119;p16"/>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Submit</a:t>
            </a:r>
            <a:endParaRPr b="1">
              <a:latin typeface="Helvetica Neue"/>
              <a:ea typeface="Helvetica Neue"/>
              <a:cs typeface="Helvetica Neue"/>
              <a:sym typeface="Helvetica Neue"/>
            </a:endParaRPr>
          </a:p>
        </p:txBody>
      </p:sp>
      <p:pic>
        <p:nvPicPr>
          <p:cNvPr id="120" name="Google Shape;120;p16"/>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121" name="Google Shape;121;p16"/>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6"/>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
        <p:nvSpPr>
          <p:cNvPr id="123" name="Google Shape;123;p16"/>
          <p:cNvSpPr txBox="1">
            <a:spLocks noGrp="1"/>
          </p:cNvSpPr>
          <p:nvPr>
            <p:ph type="body" idx="1"/>
          </p:nvPr>
        </p:nvSpPr>
        <p:spPr>
          <a:xfrm>
            <a:off x="3271500" y="1538800"/>
            <a:ext cx="5323800" cy="30879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4113163987"/>
      </p:ext>
    </p:extLst>
  </p:cSld>
  <p:clrMapOvr>
    <a:masterClrMapping/>
  </p:clrMapOvr>
  <p:extLst mod="1">
    <p:ext uri="{DCECCB84-F9BA-43D5-87BE-67443E8EF086}">
      <p15:sldGuideLst xmlns:p15="http://schemas.microsoft.com/office/powerpoint/2012/main">
        <p15:guide id="1" orient="horz" pos="2918">
          <p15:clr>
            <a:srgbClr val="9AA0A6"/>
          </p15:clr>
        </p15:guide>
        <p15:guide id="2" pos="80">
          <p15:clr>
            <a:srgbClr val="9AA0A6"/>
          </p15:clr>
        </p15:guide>
        <p15:guide id="3" pos="5420">
          <p15:clr>
            <a:srgbClr val="9AA0A6"/>
          </p15:clr>
        </p15:guide>
        <p15:guide id="4" pos="5616">
          <p15:clr>
            <a:srgbClr val="9AA0A6"/>
          </p15:clr>
        </p15:guide>
        <p15:guide id="5" pos="1648">
          <p15:clr>
            <a:srgbClr val="9AA0A6"/>
          </p15:clr>
        </p15:guide>
        <p15:guide id="6" pos="864">
          <p15:clr>
            <a:srgbClr val="9AA0A6"/>
          </p15:clr>
        </p15:guide>
        <p15:guide id="7" pos="1866">
          <p15:clr>
            <a:srgbClr val="9AA0A6"/>
          </p15:clr>
        </p15:guide>
        <p15:guide id="8" pos="3738">
          <p15:clr>
            <a:srgbClr val="9AA0A6"/>
          </p15:clr>
        </p15:guide>
        <p15:guide id="9" pos="2062">
          <p15:clr>
            <a:srgbClr val="9AA0A6"/>
          </p15:clr>
        </p15:guide>
        <p15:guide id="10" orient="horz" pos="972">
          <p15:clr>
            <a:srgbClr val="9AA0A6"/>
          </p15:clr>
        </p15:guide>
        <p15:guide id="11" orient="horz" pos="559">
          <p15:clr>
            <a:srgbClr val="9AA0A6"/>
          </p15:clr>
        </p15:guide>
        <p15:guide id="12" orient="horz" pos="887">
          <p15:clr>
            <a:srgbClr val="9AA0A6"/>
          </p15:clr>
        </p15:guide>
        <p15:guide id="13" orient="horz" pos="3165">
          <p15:clr>
            <a:srgbClr val="9AA0A6"/>
          </p15:clr>
        </p15:guide>
        <p15:guide id="14" orient="horz" pos="230">
          <p15:clr>
            <a:srgbClr val="9AA0A6"/>
          </p15:clr>
        </p15:guide>
        <p15:guide id="15" orient="horz" pos="81">
          <p15:clr>
            <a:srgbClr val="9AA0A6"/>
          </p15:clr>
        </p15:guide>
        <p15:guide id="16" orient="horz" pos="2067">
          <p15:clr>
            <a:srgbClr val="FA7B17"/>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M Announcement" type="tx">
  <p:cSld name="PM Announcement">
    <p:bg>
      <p:bgPr>
        <a:solidFill>
          <a:srgbClr val="00FFCC"/>
        </a:solidFill>
        <a:effectLst/>
      </p:bgPr>
    </p:bg>
    <p:spTree>
      <p:nvGrpSpPr>
        <p:cNvPr id="1" name="Shape 177"/>
        <p:cNvGrpSpPr/>
        <p:nvPr/>
      </p:nvGrpSpPr>
      <p:grpSpPr>
        <a:xfrm>
          <a:off x="0" y="0"/>
          <a:ext cx="0" cy="0"/>
          <a:chOff x="0" y="0"/>
          <a:chExt cx="0" cy="0"/>
        </a:xfrm>
      </p:grpSpPr>
      <p:pic>
        <p:nvPicPr>
          <p:cNvPr id="178" name="Google Shape;178;p23"/>
          <p:cNvPicPr preferRelativeResize="0"/>
          <p:nvPr/>
        </p:nvPicPr>
        <p:blipFill>
          <a:blip r:embed="rId2">
            <a:alphaModFix/>
          </a:blip>
          <a:stretch>
            <a:fillRect/>
          </a:stretch>
        </p:blipFill>
        <p:spPr>
          <a:xfrm>
            <a:off x="230500" y="4631534"/>
            <a:ext cx="604875" cy="393616"/>
          </a:xfrm>
          <a:prstGeom prst="rect">
            <a:avLst/>
          </a:prstGeom>
          <a:noFill/>
          <a:ln>
            <a:noFill/>
          </a:ln>
        </p:spPr>
      </p:pic>
      <p:sp>
        <p:nvSpPr>
          <p:cNvPr id="179" name="Google Shape;179;p23"/>
          <p:cNvSpPr txBox="1">
            <a:spLocks noGrp="1"/>
          </p:cNvSpPr>
          <p:nvPr>
            <p:ph type="title"/>
          </p:nvPr>
        </p:nvSpPr>
        <p:spPr>
          <a:xfrm>
            <a:off x="542575" y="4530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Helvetica Neue"/>
              <a:buNone/>
              <a:defRPr b="1">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0" name="Google Shape;180;p23"/>
          <p:cNvSpPr txBox="1">
            <a:spLocks noGrp="1"/>
          </p:cNvSpPr>
          <p:nvPr>
            <p:ph type="body" idx="1"/>
          </p:nvPr>
        </p:nvSpPr>
        <p:spPr>
          <a:xfrm>
            <a:off x="539500" y="1347450"/>
            <a:ext cx="8305200" cy="32232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Font typeface="Helvetica Neue"/>
              <a:buChar char="➔"/>
              <a:defRPr>
                <a:latin typeface="Helvetica Neue"/>
                <a:ea typeface="Helvetica Neue"/>
                <a:cs typeface="Helvetica Neue"/>
                <a:sym typeface="Helvetica Neue"/>
              </a:defRPr>
            </a:lvl1pPr>
            <a:lvl2pPr marL="914400" lvl="1" indent="-304800" rtl="0">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17500" rtl="0">
              <a:spcBef>
                <a:spcPts val="0"/>
              </a:spcBef>
              <a:spcAft>
                <a:spcPts val="0"/>
              </a:spcAft>
              <a:buSzPts val="1400"/>
              <a:buFont typeface="Helvetica Neue"/>
              <a:buChar char="●"/>
              <a:defRPr>
                <a:latin typeface="Helvetica Neue"/>
                <a:ea typeface="Helvetica Neue"/>
                <a:cs typeface="Helvetica Neue"/>
                <a:sym typeface="Helvetica Neue"/>
              </a:defRPr>
            </a:lvl3pPr>
            <a:lvl4pPr marL="1828800" lvl="3" indent="-317500" rtl="0">
              <a:spcBef>
                <a:spcPts val="0"/>
              </a:spcBef>
              <a:spcAft>
                <a:spcPts val="0"/>
              </a:spcAft>
              <a:buSzPts val="1400"/>
              <a:buFont typeface="Helvetica Neue"/>
              <a:buChar char="○"/>
              <a:defRPr>
                <a:latin typeface="Helvetica Neue"/>
                <a:ea typeface="Helvetica Neue"/>
                <a:cs typeface="Helvetica Neue"/>
                <a:sym typeface="Helvetica Neue"/>
              </a:defRPr>
            </a:lvl4pPr>
            <a:lvl5pPr marL="2286000" lvl="4" indent="-304800" rtl="0">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17500" rtl="0">
              <a:spcBef>
                <a:spcPts val="0"/>
              </a:spcBef>
              <a:spcAft>
                <a:spcPts val="0"/>
              </a:spcAft>
              <a:buSzPts val="1400"/>
              <a:buFont typeface="Helvetica Neue"/>
              <a:buChar char="●"/>
              <a:defRPr>
                <a:latin typeface="Helvetica Neue"/>
                <a:ea typeface="Helvetica Neue"/>
                <a:cs typeface="Helvetica Neue"/>
                <a:sym typeface="Helvetica Neue"/>
              </a:defRPr>
            </a:lvl6pPr>
            <a:lvl7pPr marL="3200400" lvl="6" indent="-317500" rtl="0">
              <a:spcBef>
                <a:spcPts val="0"/>
              </a:spcBef>
              <a:spcAft>
                <a:spcPts val="0"/>
              </a:spcAft>
              <a:buSzPts val="1400"/>
              <a:buFont typeface="Helvetica Neue"/>
              <a:buChar char="○"/>
              <a:defRPr>
                <a:latin typeface="Helvetica Neue"/>
                <a:ea typeface="Helvetica Neue"/>
                <a:cs typeface="Helvetica Neue"/>
                <a:sym typeface="Helvetica Neue"/>
              </a:defRPr>
            </a:lvl7pPr>
            <a:lvl8pPr marL="3657600" lvl="7" indent="-304800" rtl="0">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17500" rtl="0">
              <a:spcBef>
                <a:spcPts val="0"/>
              </a:spcBef>
              <a:spcAft>
                <a:spcPts val="0"/>
              </a:spcAft>
              <a:buSzPts val="1400"/>
              <a:buFont typeface="Helvetica Neue"/>
              <a:buChar char="●"/>
              <a:defRPr>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7889365"/>
      </p:ext>
    </p:extLst>
  </p:cSld>
  <p:clrMapOvr>
    <a:masterClrMapping/>
  </p:clrMapOvr>
  <p:extLst mod="1">
    <p:ext uri="{DCECCB84-F9BA-43D5-87BE-67443E8EF086}">
      <p15:sldGuideLst xmlns:p15="http://schemas.microsoft.com/office/powerpoint/2012/main">
        <p15:guide id="1" pos="336">
          <p15:clr>
            <a:srgbClr val="9AA0A6"/>
          </p15:clr>
        </p15:guide>
        <p15:guide id="2" pos="5615">
          <p15:clr>
            <a:srgbClr val="9AA0A6"/>
          </p15:clr>
        </p15:guide>
        <p15:guide id="3" pos="5424">
          <p15:clr>
            <a:srgbClr val="9AA0A6"/>
          </p15:clr>
        </p15:guide>
        <p15:guide id="4" orient="horz" pos="2917">
          <p15:clr>
            <a:srgbClr val="9AA0A6"/>
          </p15:clr>
        </p15:guide>
        <p15:guide id="5" orient="horz" pos="646">
          <p15:clr>
            <a:srgbClr val="9AA0A6"/>
          </p15:clr>
        </p15:guide>
        <p15:guide id="6" orient="horz" pos="1864">
          <p15:clr>
            <a:srgbClr val="9AA0A6"/>
          </p15:clr>
        </p15:guide>
        <p15:guide id="7" orient="horz" pos="3165">
          <p15:clr>
            <a:srgbClr val="9AA0A6"/>
          </p15:clr>
        </p15:guide>
        <p15:guide id="8" pos="144">
          <p15:clr>
            <a:srgbClr val="9AA0A6"/>
          </p15:clr>
        </p15:guide>
        <p15:guide id="9" pos="2880">
          <p15:clr>
            <a:srgbClr val="9AA0A6"/>
          </p15:clr>
        </p15:guide>
        <p15:guide id="10" orient="horz" pos="847">
          <p15:clr>
            <a:srgbClr val="9AA0A6"/>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acher Resources">
  <p:cSld name="CUSTOM_1">
    <p:bg>
      <p:bgPr>
        <a:solidFill>
          <a:srgbClr val="F3F3F3"/>
        </a:solidFill>
        <a:effectLst/>
      </p:bgPr>
    </p:bg>
    <p:spTree>
      <p:nvGrpSpPr>
        <p:cNvPr id="1" name="Shape 24"/>
        <p:cNvGrpSpPr/>
        <p:nvPr/>
      </p:nvGrpSpPr>
      <p:grpSpPr>
        <a:xfrm>
          <a:off x="0" y="0"/>
          <a:ext cx="0" cy="0"/>
          <a:chOff x="0" y="0"/>
          <a:chExt cx="0" cy="0"/>
        </a:xfrm>
      </p:grpSpPr>
      <p:sp>
        <p:nvSpPr>
          <p:cNvPr id="25" name="Google Shape;25;p4"/>
          <p:cNvSpPr txBox="1"/>
          <p:nvPr/>
        </p:nvSpPr>
        <p:spPr>
          <a:xfrm>
            <a:off x="530346" y="452705"/>
            <a:ext cx="8229600" cy="576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latin typeface="Helvetica Neue"/>
                <a:ea typeface="Helvetica Neue"/>
                <a:cs typeface="Helvetica Neue"/>
                <a:sym typeface="Helvetica Neue"/>
              </a:rPr>
              <a:t>Teacher Resources</a:t>
            </a:r>
            <a:endParaRPr sz="3000" b="1">
              <a:latin typeface="Helvetica Neue"/>
              <a:ea typeface="Helvetica Neue"/>
              <a:cs typeface="Helvetica Neue"/>
              <a:sym typeface="Helvetica Neue"/>
            </a:endParaRPr>
          </a:p>
        </p:txBody>
      </p:sp>
      <p:sp>
        <p:nvSpPr>
          <p:cNvPr id="26" name="Google Shape;26;p4"/>
          <p:cNvSpPr txBox="1">
            <a:spLocks noGrp="1"/>
          </p:cNvSpPr>
          <p:nvPr>
            <p:ph type="subTitle" idx="1"/>
          </p:nvPr>
        </p:nvSpPr>
        <p:spPr>
          <a:xfrm>
            <a:off x="530350" y="1343500"/>
            <a:ext cx="8074200" cy="3283500"/>
          </a:xfrm>
          <a:prstGeom prst="rect">
            <a:avLst/>
          </a:prstGeom>
          <a:noFill/>
          <a:ln>
            <a:noFill/>
          </a:ln>
        </p:spPr>
        <p:txBody>
          <a:bodyPr spcFirstLastPara="1" wrap="square" lIns="91425" tIns="91425" rIns="91425" bIns="91425" anchor="t" anchorCtr="0">
            <a:noAutofit/>
          </a:bodyPr>
          <a:lstStyle>
            <a:lvl1pPr marL="457200" lvl="0" indent="-228600">
              <a:spcBef>
                <a:spcPts val="0"/>
              </a:spcBef>
              <a:spcAft>
                <a:spcPts val="0"/>
              </a:spcAft>
              <a:buFont typeface="Helvetica Neue"/>
              <a:buNone/>
              <a:defRPr>
                <a:latin typeface="Helvetica Neue"/>
                <a:ea typeface="Helvetica Neue"/>
                <a:cs typeface="Helvetica Neue"/>
                <a:sym typeface="Helvetica Neu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pic>
        <p:nvPicPr>
          <p:cNvPr id="27" name="Google Shape;27;p4"/>
          <p:cNvPicPr preferRelativeResize="0"/>
          <p:nvPr/>
        </p:nvPicPr>
        <p:blipFill>
          <a:blip r:embed="rId2">
            <a:alphaModFix/>
          </a:blip>
          <a:stretch>
            <a:fillRect/>
          </a:stretch>
        </p:blipFill>
        <p:spPr>
          <a:xfrm>
            <a:off x="230500" y="4631550"/>
            <a:ext cx="604885" cy="393600"/>
          </a:xfrm>
          <a:prstGeom prst="rect">
            <a:avLst/>
          </a:prstGeom>
          <a:noFill/>
          <a:ln>
            <a:noFill/>
          </a:ln>
        </p:spPr>
      </p:pic>
      <p:sp>
        <p:nvSpPr>
          <p:cNvPr id="28" name="Google Shape;28;p4"/>
          <p:cNvSpPr/>
          <p:nvPr/>
        </p:nvSpPr>
        <p:spPr>
          <a:xfrm>
            <a:off x="6303525" y="85620"/>
            <a:ext cx="2743200" cy="223800"/>
          </a:xfrm>
          <a:prstGeom prst="rect">
            <a:avLst/>
          </a:prstGeom>
          <a:noFill/>
          <a:ln>
            <a:noFill/>
          </a:ln>
          <a:effectLst>
            <a:outerShdw dist="9525" dir="486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E4A4EE"/>
                </a:solidFill>
                <a:latin typeface="Helvetica Neue"/>
                <a:ea typeface="Helvetica Neue"/>
                <a:cs typeface="Helvetica Neue"/>
                <a:sym typeface="Helvetica Neue"/>
              </a:rPr>
              <a:t>DELETE AFTER PREP</a:t>
            </a:r>
            <a:endParaRPr sz="1600" b="1">
              <a:solidFill>
                <a:srgbClr val="E4A4EE"/>
              </a:solidFill>
              <a:latin typeface="Helvetica Neue"/>
              <a:ea typeface="Helvetica Neue"/>
              <a:cs typeface="Helvetica Neue"/>
              <a:sym typeface="Helvetica Neue"/>
            </a:endParaRPr>
          </a:p>
        </p:txBody>
      </p:sp>
      <p:sp>
        <p:nvSpPr>
          <p:cNvPr id="29" name="Google Shape;29;p4"/>
          <p:cNvSpPr/>
          <p:nvPr/>
        </p:nvSpPr>
        <p:spPr>
          <a:xfrm>
            <a:off x="6303525" y="4801345"/>
            <a:ext cx="2743200" cy="223800"/>
          </a:xfrm>
          <a:prstGeom prst="rect">
            <a:avLst/>
          </a:prstGeom>
          <a:noFill/>
          <a:ln>
            <a:noFill/>
          </a:ln>
          <a:effectLst>
            <a:outerShdw dist="9525" dir="486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E4A4EE"/>
                </a:solidFill>
                <a:latin typeface="Helvetica Neue"/>
                <a:ea typeface="Helvetica Neue"/>
                <a:cs typeface="Helvetica Neue"/>
                <a:sym typeface="Helvetica Neue"/>
              </a:rPr>
              <a:t>DELETE AFTER PREP</a:t>
            </a:r>
            <a:endParaRPr sz="1600" b="1">
              <a:solidFill>
                <a:srgbClr val="E4A4EE"/>
              </a:solidFill>
              <a:latin typeface="Helvetica Neue"/>
              <a:ea typeface="Helvetica Neue"/>
              <a:cs typeface="Helvetica Neue"/>
              <a:sym typeface="Helvetica Neue"/>
            </a:endParaRPr>
          </a:p>
        </p:txBody>
      </p:sp>
    </p:spTree>
  </p:cSld>
  <p:clrMapOvr>
    <a:masterClrMapping/>
  </p:clrMapOvr>
  <p:extLst>
    <p:ext uri="{DCECCB84-F9BA-43D5-87BE-67443E8EF086}">
      <p15:sldGuideLst xmlns:p15="http://schemas.microsoft.com/office/powerpoint/2012/main">
        <p15:guide id="1" pos="334">
          <p15:clr>
            <a:srgbClr val="FA7B17"/>
          </p15:clr>
        </p15:guide>
        <p15:guide id="2" pos="5420">
          <p15:clr>
            <a:srgbClr val="FA7B17"/>
          </p15:clr>
        </p15:guide>
        <p15:guide id="3" pos="144">
          <p15:clr>
            <a:srgbClr val="FA7B17"/>
          </p15:clr>
        </p15:guide>
        <p15:guide id="4" pos="5616">
          <p15:clr>
            <a:srgbClr val="FA7B17"/>
          </p15:clr>
        </p15:guide>
        <p15:guide id="5" pos="2880">
          <p15:clr>
            <a:srgbClr val="FA7B17"/>
          </p15:clr>
        </p15:guide>
        <p15:guide id="6" orient="horz" pos="648">
          <p15:clr>
            <a:srgbClr val="FA7B17"/>
          </p15:clr>
        </p15:guide>
        <p15:guide id="7" orient="horz" pos="2915">
          <p15:clr>
            <a:srgbClr val="FA7B17"/>
          </p15:clr>
        </p15:guide>
        <p15:guide id="8" orient="horz" pos="3162">
          <p15:clr>
            <a:srgbClr val="FA7B17"/>
          </p15:clr>
        </p15:guide>
        <p15:guide id="9" orient="horz" pos="1880">
          <p15:clr>
            <a:srgbClr val="FA7B17"/>
          </p15:clr>
        </p15:guide>
        <p15:guide id="10" orient="horz" pos="846">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tudents Misconceptions">
  <p:cSld name="CUSTOM_1_1_1">
    <p:bg>
      <p:bgPr>
        <a:solidFill>
          <a:srgbClr val="F3F3F3"/>
        </a:solidFill>
        <a:effectLst/>
      </p:bgPr>
    </p:bg>
    <p:spTree>
      <p:nvGrpSpPr>
        <p:cNvPr id="1" name="Shape 36"/>
        <p:cNvGrpSpPr/>
        <p:nvPr/>
      </p:nvGrpSpPr>
      <p:grpSpPr>
        <a:xfrm>
          <a:off x="0" y="0"/>
          <a:ext cx="0" cy="0"/>
          <a:chOff x="0" y="0"/>
          <a:chExt cx="0" cy="0"/>
        </a:xfrm>
      </p:grpSpPr>
      <p:sp>
        <p:nvSpPr>
          <p:cNvPr id="37" name="Google Shape;37;p6"/>
          <p:cNvSpPr txBox="1"/>
          <p:nvPr/>
        </p:nvSpPr>
        <p:spPr>
          <a:xfrm>
            <a:off x="539496" y="457200"/>
            <a:ext cx="8229600" cy="576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latin typeface="Helvetica Neue"/>
                <a:ea typeface="Helvetica Neue"/>
                <a:cs typeface="Helvetica Neue"/>
                <a:sym typeface="Helvetica Neue"/>
              </a:rPr>
              <a:t>Potential Student Misconceptions</a:t>
            </a:r>
            <a:endParaRPr sz="3000" b="1">
              <a:latin typeface="Helvetica Neue"/>
              <a:ea typeface="Helvetica Neue"/>
              <a:cs typeface="Helvetica Neue"/>
              <a:sym typeface="Helvetica Neue"/>
            </a:endParaRPr>
          </a:p>
        </p:txBody>
      </p:sp>
      <p:sp>
        <p:nvSpPr>
          <p:cNvPr id="38" name="Google Shape;38;p6"/>
          <p:cNvSpPr txBox="1">
            <a:spLocks noGrp="1"/>
          </p:cNvSpPr>
          <p:nvPr>
            <p:ph type="subTitle" idx="1"/>
          </p:nvPr>
        </p:nvSpPr>
        <p:spPr>
          <a:xfrm>
            <a:off x="539500" y="1340725"/>
            <a:ext cx="8071500" cy="3291000"/>
          </a:xfrm>
          <a:prstGeom prst="rect">
            <a:avLst/>
          </a:prstGeom>
          <a:noFill/>
          <a:ln>
            <a:noFill/>
          </a:ln>
        </p:spPr>
        <p:txBody>
          <a:bodyPr spcFirstLastPara="1" wrap="square" lIns="91425" tIns="91425" rIns="91425" bIns="91425" anchor="t" anchorCtr="0">
            <a:noAutofit/>
          </a:bodyPr>
          <a:lstStyle>
            <a:lvl1pPr marL="457200" lvl="0" indent="-228600" rtl="0">
              <a:spcBef>
                <a:spcPts val="0"/>
              </a:spcBef>
              <a:spcAft>
                <a:spcPts val="0"/>
              </a:spcAft>
              <a:buFont typeface="Helvetica Neue"/>
              <a:buNone/>
              <a:defRPr>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9" name="Google Shape;39;p6"/>
          <p:cNvPicPr preferRelativeResize="0"/>
          <p:nvPr/>
        </p:nvPicPr>
        <p:blipFill>
          <a:blip r:embed="rId2">
            <a:alphaModFix/>
          </a:blip>
          <a:stretch>
            <a:fillRect/>
          </a:stretch>
        </p:blipFill>
        <p:spPr>
          <a:xfrm>
            <a:off x="230500" y="4631550"/>
            <a:ext cx="604885" cy="393600"/>
          </a:xfrm>
          <a:prstGeom prst="rect">
            <a:avLst/>
          </a:prstGeom>
          <a:noFill/>
          <a:ln>
            <a:noFill/>
          </a:ln>
        </p:spPr>
      </p:pic>
      <p:sp>
        <p:nvSpPr>
          <p:cNvPr id="40" name="Google Shape;40;p6"/>
          <p:cNvSpPr/>
          <p:nvPr/>
        </p:nvSpPr>
        <p:spPr>
          <a:xfrm>
            <a:off x="6303525" y="85620"/>
            <a:ext cx="2743200" cy="223800"/>
          </a:xfrm>
          <a:prstGeom prst="rect">
            <a:avLst/>
          </a:prstGeom>
          <a:noFill/>
          <a:ln>
            <a:noFill/>
          </a:ln>
          <a:effectLst>
            <a:outerShdw dist="9525" dir="486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E4A4EE"/>
                </a:solidFill>
                <a:latin typeface="Helvetica Neue"/>
                <a:ea typeface="Helvetica Neue"/>
                <a:cs typeface="Helvetica Neue"/>
                <a:sym typeface="Helvetica Neue"/>
              </a:rPr>
              <a:t>DELETE AFTER PREP</a:t>
            </a:r>
            <a:endParaRPr sz="1600" b="1">
              <a:solidFill>
                <a:srgbClr val="E4A4EE"/>
              </a:solidFill>
              <a:latin typeface="Helvetica Neue"/>
              <a:ea typeface="Helvetica Neue"/>
              <a:cs typeface="Helvetica Neue"/>
              <a:sym typeface="Helvetica Neue"/>
            </a:endParaRPr>
          </a:p>
        </p:txBody>
      </p:sp>
      <p:sp>
        <p:nvSpPr>
          <p:cNvPr id="41" name="Google Shape;41;p6"/>
          <p:cNvSpPr/>
          <p:nvPr/>
        </p:nvSpPr>
        <p:spPr>
          <a:xfrm>
            <a:off x="6303525" y="4801345"/>
            <a:ext cx="2743200" cy="223800"/>
          </a:xfrm>
          <a:prstGeom prst="rect">
            <a:avLst/>
          </a:prstGeom>
          <a:noFill/>
          <a:ln>
            <a:noFill/>
          </a:ln>
          <a:effectLst>
            <a:outerShdw dist="9525" dir="486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E4A4EE"/>
                </a:solidFill>
                <a:latin typeface="Helvetica Neue"/>
                <a:ea typeface="Helvetica Neue"/>
                <a:cs typeface="Helvetica Neue"/>
                <a:sym typeface="Helvetica Neue"/>
              </a:rPr>
              <a:t>DELETE AFTER PREP</a:t>
            </a:r>
            <a:endParaRPr sz="1600" b="1">
              <a:solidFill>
                <a:srgbClr val="E4A4EE"/>
              </a:solidFill>
              <a:latin typeface="Helvetica Neue"/>
              <a:ea typeface="Helvetica Neue"/>
              <a:cs typeface="Helvetica Neue"/>
              <a:sym typeface="Helvetica Neue"/>
            </a:endParaRPr>
          </a:p>
        </p:txBody>
      </p:sp>
    </p:spTree>
  </p:cSld>
  <p:clrMapOvr>
    <a:masterClrMapping/>
  </p:clrMapOvr>
  <p:extLst>
    <p:ext uri="{DCECCB84-F9BA-43D5-87BE-67443E8EF086}">
      <p15:sldGuideLst xmlns:p15="http://schemas.microsoft.com/office/powerpoint/2012/main">
        <p15:guide id="1" pos="145">
          <p15:clr>
            <a:srgbClr val="9AA0A6"/>
          </p15:clr>
        </p15:guide>
        <p15:guide id="2" pos="336">
          <p15:clr>
            <a:srgbClr val="9AA0A6"/>
          </p15:clr>
        </p15:guide>
        <p15:guide id="3" pos="5615">
          <p15:clr>
            <a:srgbClr val="9AA0A6"/>
          </p15:clr>
        </p15:guide>
        <p15:guide id="4" pos="5424">
          <p15:clr>
            <a:srgbClr val="9AA0A6"/>
          </p15:clr>
        </p15:guide>
        <p15:guide id="5" pos="2880">
          <p15:clr>
            <a:srgbClr val="9AA0A6"/>
          </p15:clr>
        </p15:guide>
        <p15:guide id="6" orient="horz" pos="651">
          <p15:clr>
            <a:srgbClr val="9AA0A6"/>
          </p15:clr>
        </p15:guide>
        <p15:guide id="7" orient="horz" pos="845">
          <p15:clr>
            <a:srgbClr val="9AA0A6"/>
          </p15:clr>
        </p15:guide>
        <p15:guide id="8" orient="horz" pos="3168">
          <p15:clr>
            <a:srgbClr val="9AA0A6"/>
          </p15:clr>
        </p15:guide>
        <p15:guide id="9" orient="horz" pos="2918">
          <p15:clr>
            <a:srgbClr val="9AA0A6"/>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reak">
  <p:cSld name="CUSTOM_1_1_1_1">
    <p:bg>
      <p:bgPr>
        <a:solidFill>
          <a:srgbClr val="FFAA7B"/>
        </a:solidFill>
        <a:effectLst/>
      </p:bgPr>
    </p:bg>
    <p:spTree>
      <p:nvGrpSpPr>
        <p:cNvPr id="1" name="Shape 42"/>
        <p:cNvGrpSpPr/>
        <p:nvPr/>
      </p:nvGrpSpPr>
      <p:grpSpPr>
        <a:xfrm>
          <a:off x="0" y="0"/>
          <a:ext cx="0" cy="0"/>
          <a:chOff x="0" y="0"/>
          <a:chExt cx="0" cy="0"/>
        </a:xfrm>
      </p:grpSpPr>
      <p:pic>
        <p:nvPicPr>
          <p:cNvPr id="43" name="Google Shape;43;p7"/>
          <p:cNvPicPr preferRelativeResize="0"/>
          <p:nvPr/>
        </p:nvPicPr>
        <p:blipFill rotWithShape="1">
          <a:blip r:embed="rId2">
            <a:alphaModFix/>
          </a:blip>
          <a:srcRect l="11111"/>
          <a:stretch/>
        </p:blipFill>
        <p:spPr>
          <a:xfrm>
            <a:off x="0" y="0"/>
            <a:ext cx="9144000" cy="5143500"/>
          </a:xfrm>
          <a:prstGeom prst="rect">
            <a:avLst/>
          </a:prstGeom>
          <a:noFill/>
          <a:ln>
            <a:noFill/>
          </a:ln>
        </p:spPr>
      </p:pic>
      <p:sp>
        <p:nvSpPr>
          <p:cNvPr id="44" name="Google Shape;44;p7"/>
          <p:cNvSpPr txBox="1"/>
          <p:nvPr/>
        </p:nvSpPr>
        <p:spPr>
          <a:xfrm>
            <a:off x="2962050" y="2143050"/>
            <a:ext cx="3219900" cy="857400"/>
          </a:xfrm>
          <a:prstGeom prst="rect">
            <a:avLst/>
          </a:prstGeom>
          <a:noFill/>
          <a:ln>
            <a:noFill/>
          </a:ln>
          <a:effectLst>
            <a:outerShdw blurRad="142875" dist="47625" dir="42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4800" b="1">
                <a:solidFill>
                  <a:srgbClr val="FFFFFF"/>
                </a:solidFill>
                <a:latin typeface="Helvetica Neue"/>
                <a:ea typeface="Helvetica Neue"/>
                <a:cs typeface="Helvetica Neue"/>
                <a:sym typeface="Helvetica Neue"/>
              </a:rPr>
              <a:t>Break</a:t>
            </a:r>
            <a:endParaRPr sz="4800" b="1">
              <a:solidFill>
                <a:srgbClr val="FFFFFF"/>
              </a:solidFill>
              <a:latin typeface="Helvetica Neue"/>
              <a:ea typeface="Helvetica Neue"/>
              <a:cs typeface="Helvetica Neue"/>
              <a:sym typeface="Helvetica Neue"/>
            </a:endParaRPr>
          </a:p>
        </p:txBody>
      </p:sp>
      <p:pic>
        <p:nvPicPr>
          <p:cNvPr id="45" name="Google Shape;45;p7"/>
          <p:cNvPicPr preferRelativeResize="0"/>
          <p:nvPr/>
        </p:nvPicPr>
        <p:blipFill>
          <a:blip r:embed="rId3">
            <a:alphaModFix/>
          </a:blip>
          <a:stretch>
            <a:fillRect/>
          </a:stretch>
        </p:blipFill>
        <p:spPr>
          <a:xfrm>
            <a:off x="230500" y="4631550"/>
            <a:ext cx="604885" cy="393600"/>
          </a:xfrm>
          <a:prstGeom prst="rect">
            <a:avLst/>
          </a:prstGeom>
          <a:noFill/>
          <a:ln>
            <a:noFill/>
          </a:ln>
        </p:spPr>
      </p:pic>
      <p:sp>
        <p:nvSpPr>
          <p:cNvPr id="46" name="Google Shape;46;p7"/>
          <p:cNvSpPr txBox="1">
            <a:spLocks noGrp="1"/>
          </p:cNvSpPr>
          <p:nvPr>
            <p:ph type="title"/>
          </p:nvPr>
        </p:nvSpPr>
        <p:spPr>
          <a:xfrm>
            <a:off x="2924075" y="3148000"/>
            <a:ext cx="3398100" cy="441300"/>
          </a:xfrm>
          <a:prstGeom prst="rect">
            <a:avLst/>
          </a:prstGeom>
          <a:effectLst>
            <a:outerShdw blurRad="57150" dist="19050" dir="1980000" algn="bl" rotWithShape="0">
              <a:srgbClr val="000000">
                <a:alpha val="68000"/>
              </a:srgbClr>
            </a:outerShdw>
          </a:effectLst>
        </p:spPr>
        <p:txBody>
          <a:bodyPr spcFirstLastPara="1" wrap="square" lIns="91425" tIns="91425" rIns="91425" bIns="91425" anchor="t" anchorCtr="0">
            <a:noAutofit/>
          </a:bodyPr>
          <a:lstStyle>
            <a:lvl1pPr lvl="0" algn="ctr">
              <a:spcBef>
                <a:spcPts val="0"/>
              </a:spcBef>
              <a:spcAft>
                <a:spcPts val="0"/>
              </a:spcAft>
              <a:buNone/>
              <a:defRPr sz="1800" b="1">
                <a:solidFill>
                  <a:srgbClr val="FFFFFF"/>
                </a:solidFill>
              </a:defRPr>
            </a:lvl1pPr>
            <a:lvl2pPr lvl="1" algn="ctr">
              <a:spcBef>
                <a:spcPts val="0"/>
              </a:spcBef>
              <a:spcAft>
                <a:spcPts val="0"/>
              </a:spcAft>
              <a:buNone/>
              <a:defRPr b="1"/>
            </a:lvl2pPr>
            <a:lvl3pPr lvl="2" algn="ctr">
              <a:spcBef>
                <a:spcPts val="0"/>
              </a:spcBef>
              <a:spcAft>
                <a:spcPts val="0"/>
              </a:spcAft>
              <a:buNone/>
              <a:defRPr b="1"/>
            </a:lvl3pPr>
            <a:lvl4pPr lvl="3" algn="ctr">
              <a:spcBef>
                <a:spcPts val="0"/>
              </a:spcBef>
              <a:spcAft>
                <a:spcPts val="0"/>
              </a:spcAft>
              <a:buNone/>
              <a:defRPr b="1"/>
            </a:lvl4pPr>
            <a:lvl5pPr lvl="4" algn="ctr">
              <a:spcBef>
                <a:spcPts val="0"/>
              </a:spcBef>
              <a:spcAft>
                <a:spcPts val="0"/>
              </a:spcAft>
              <a:buNone/>
              <a:defRPr b="1"/>
            </a:lvl5pPr>
            <a:lvl6pPr lvl="5" algn="ctr">
              <a:spcBef>
                <a:spcPts val="0"/>
              </a:spcBef>
              <a:spcAft>
                <a:spcPts val="0"/>
              </a:spcAft>
              <a:buNone/>
              <a:defRPr b="1"/>
            </a:lvl6pPr>
            <a:lvl7pPr lvl="6" algn="ctr">
              <a:spcBef>
                <a:spcPts val="0"/>
              </a:spcBef>
              <a:spcAft>
                <a:spcPts val="0"/>
              </a:spcAft>
              <a:buNone/>
              <a:defRPr b="1"/>
            </a:lvl7pPr>
            <a:lvl8pPr lvl="7" algn="ctr">
              <a:spcBef>
                <a:spcPts val="0"/>
              </a:spcBef>
              <a:spcAft>
                <a:spcPts val="0"/>
              </a:spcAft>
              <a:buNone/>
              <a:defRPr b="1"/>
            </a:lvl8pPr>
            <a:lvl9pPr lvl="8" algn="ctr">
              <a:spcBef>
                <a:spcPts val="0"/>
              </a:spcBef>
              <a:spcAft>
                <a:spcPts val="0"/>
              </a:spcAft>
              <a:buNone/>
              <a:defRPr b="1"/>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roject Time">
  <p:cSld name="CUSTOM_1_1_1_1_1">
    <p:bg>
      <p:bgPr>
        <a:solidFill>
          <a:srgbClr val="FFAA7B"/>
        </a:solidFill>
        <a:effectLst/>
      </p:bgPr>
    </p:bg>
    <p:spTree>
      <p:nvGrpSpPr>
        <p:cNvPr id="1" name="Shape 52"/>
        <p:cNvGrpSpPr/>
        <p:nvPr/>
      </p:nvGrpSpPr>
      <p:grpSpPr>
        <a:xfrm>
          <a:off x="0" y="0"/>
          <a:ext cx="0" cy="0"/>
          <a:chOff x="0" y="0"/>
          <a:chExt cx="0" cy="0"/>
        </a:xfrm>
      </p:grpSpPr>
      <p:pic>
        <p:nvPicPr>
          <p:cNvPr id="53" name="Google Shape;53;p9"/>
          <p:cNvPicPr preferRelativeResize="0"/>
          <p:nvPr/>
        </p:nvPicPr>
        <p:blipFill rotWithShape="1">
          <a:blip r:embed="rId2">
            <a:alphaModFix/>
          </a:blip>
          <a:srcRect b="15626"/>
          <a:stretch/>
        </p:blipFill>
        <p:spPr>
          <a:xfrm>
            <a:off x="0" y="0"/>
            <a:ext cx="9144000" cy="5143500"/>
          </a:xfrm>
          <a:prstGeom prst="rect">
            <a:avLst/>
          </a:prstGeom>
          <a:noFill/>
          <a:ln>
            <a:noFill/>
          </a:ln>
        </p:spPr>
      </p:pic>
      <p:sp>
        <p:nvSpPr>
          <p:cNvPr id="54" name="Google Shape;54;p9"/>
          <p:cNvSpPr txBox="1"/>
          <p:nvPr/>
        </p:nvSpPr>
        <p:spPr>
          <a:xfrm>
            <a:off x="2577900" y="2143050"/>
            <a:ext cx="3988200" cy="857400"/>
          </a:xfrm>
          <a:prstGeom prst="rect">
            <a:avLst/>
          </a:prstGeom>
          <a:noFill/>
          <a:ln>
            <a:noFill/>
          </a:ln>
          <a:effectLst>
            <a:outerShdw blurRad="142875" dist="47625" dir="4200000" algn="bl" rotWithShape="0">
              <a:srgbClr val="000000">
                <a:alpha val="8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4800" b="1">
                <a:solidFill>
                  <a:srgbClr val="FFFFFF"/>
                </a:solidFill>
                <a:latin typeface="Helvetica Neue"/>
                <a:ea typeface="Helvetica Neue"/>
                <a:cs typeface="Helvetica Neue"/>
                <a:sym typeface="Helvetica Neue"/>
              </a:rPr>
              <a:t>Project Time</a:t>
            </a:r>
            <a:endParaRPr sz="4800" b="1">
              <a:solidFill>
                <a:srgbClr val="FFFFFF"/>
              </a:solidFill>
              <a:latin typeface="Helvetica Neue"/>
              <a:ea typeface="Helvetica Neue"/>
              <a:cs typeface="Helvetica Neue"/>
              <a:sym typeface="Helvetica Neue"/>
            </a:endParaRPr>
          </a:p>
        </p:txBody>
      </p:sp>
      <p:pic>
        <p:nvPicPr>
          <p:cNvPr id="55" name="Google Shape;55;p9"/>
          <p:cNvPicPr preferRelativeResize="0"/>
          <p:nvPr/>
        </p:nvPicPr>
        <p:blipFill>
          <a:blip r:embed="rId3">
            <a:alphaModFix/>
          </a:blip>
          <a:stretch>
            <a:fillRect/>
          </a:stretch>
        </p:blipFill>
        <p:spPr>
          <a:xfrm>
            <a:off x="230500" y="4631550"/>
            <a:ext cx="604885" cy="3936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o Now" type="title">
  <p:cSld name="TITLE">
    <p:spTree>
      <p:nvGrpSpPr>
        <p:cNvPr id="1" name="Shape 56"/>
        <p:cNvGrpSpPr/>
        <p:nvPr/>
      </p:nvGrpSpPr>
      <p:grpSpPr>
        <a:xfrm>
          <a:off x="0" y="0"/>
          <a:ext cx="0" cy="0"/>
          <a:chOff x="0" y="0"/>
          <a:chExt cx="0" cy="0"/>
        </a:xfrm>
      </p:grpSpPr>
      <p:sp>
        <p:nvSpPr>
          <p:cNvPr id="57" name="Google Shape;57;p10"/>
          <p:cNvSpPr/>
          <p:nvPr/>
        </p:nvSpPr>
        <p:spPr>
          <a:xfrm>
            <a:off x="0" y="-7950"/>
            <a:ext cx="2743200" cy="51594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0"/>
          <p:cNvSpPr/>
          <p:nvPr/>
        </p:nvSpPr>
        <p:spPr>
          <a:xfrm>
            <a:off x="850342" y="356535"/>
            <a:ext cx="1042500" cy="1042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 name="Google Shape;59;p10"/>
          <p:cNvPicPr preferRelativeResize="0"/>
          <p:nvPr/>
        </p:nvPicPr>
        <p:blipFill>
          <a:blip r:embed="rId2">
            <a:alphaModFix/>
          </a:blip>
          <a:stretch>
            <a:fillRect/>
          </a:stretch>
        </p:blipFill>
        <p:spPr>
          <a:xfrm>
            <a:off x="1056136" y="562301"/>
            <a:ext cx="630936" cy="630936"/>
          </a:xfrm>
          <a:prstGeom prst="rect">
            <a:avLst/>
          </a:prstGeom>
          <a:noFill/>
          <a:ln>
            <a:noFill/>
          </a:ln>
        </p:spPr>
      </p:pic>
      <p:sp>
        <p:nvSpPr>
          <p:cNvPr id="60" name="Google Shape;60;p10"/>
          <p:cNvSpPr/>
          <p:nvPr/>
        </p:nvSpPr>
        <p:spPr>
          <a:xfrm>
            <a:off x="0" y="123450"/>
            <a:ext cx="2743200" cy="23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Do Now</a:t>
            </a:r>
            <a:endParaRPr sz="1600" b="1">
              <a:latin typeface="Helvetica Neue"/>
              <a:ea typeface="Helvetica Neue"/>
              <a:cs typeface="Helvetica Neue"/>
              <a:sym typeface="Helvetica Neue"/>
            </a:endParaRPr>
          </a:p>
        </p:txBody>
      </p:sp>
      <p:sp>
        <p:nvSpPr>
          <p:cNvPr id="61" name="Google Shape;61;p10"/>
          <p:cNvSpPr txBox="1">
            <a:spLocks noGrp="1"/>
          </p:cNvSpPr>
          <p:nvPr>
            <p:ph type="body" idx="1"/>
          </p:nvPr>
        </p:nvSpPr>
        <p:spPr>
          <a:xfrm>
            <a:off x="3264400" y="1538800"/>
            <a:ext cx="5331000" cy="3088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rtl="0">
              <a:spcBef>
                <a:spcPts val="0"/>
              </a:spcBef>
              <a:spcAft>
                <a:spcPts val="0"/>
              </a:spcAft>
              <a:buSzPts val="14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17500" rtl="0">
              <a:spcBef>
                <a:spcPts val="0"/>
              </a:spcBef>
              <a:spcAft>
                <a:spcPts val="0"/>
              </a:spcAft>
              <a:buSzPts val="14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17500" rtl="0">
              <a:spcBef>
                <a:spcPts val="0"/>
              </a:spcBef>
              <a:spcAft>
                <a:spcPts val="0"/>
              </a:spcAft>
              <a:buSzPts val="14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62" name="Google Shape;62;p10"/>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63" name="Google Shape;63;p10"/>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0"/>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1">
          <p15:clr>
            <a:srgbClr val="9AA0A6"/>
          </p15:clr>
        </p15:guide>
        <p15:guide id="13" orient="horz" pos="3162">
          <p15:clr>
            <a:srgbClr val="9AA0A6"/>
          </p15:clr>
        </p15:guide>
        <p15:guide id="14" orient="horz" pos="225">
          <p15:clr>
            <a:srgbClr val="9AA0A6"/>
          </p15:clr>
        </p15:guide>
        <p15:guide id="15" orient="horz" pos="78">
          <p15:clr>
            <a:srgbClr val="9AA0A6"/>
          </p15:clr>
        </p15:guide>
        <p15:guide id="16" orient="horz" pos="2061">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roject Planning">
  <p:cSld name="TITLE_3">
    <p:spTree>
      <p:nvGrpSpPr>
        <p:cNvPr id="1" name="Shape 65"/>
        <p:cNvGrpSpPr/>
        <p:nvPr/>
      </p:nvGrpSpPr>
      <p:grpSpPr>
        <a:xfrm>
          <a:off x="0" y="0"/>
          <a:ext cx="0" cy="0"/>
          <a:chOff x="0" y="0"/>
          <a:chExt cx="0" cy="0"/>
        </a:xfrm>
      </p:grpSpPr>
      <p:sp>
        <p:nvSpPr>
          <p:cNvPr id="66" name="Google Shape;66;p11"/>
          <p:cNvSpPr/>
          <p:nvPr/>
        </p:nvSpPr>
        <p:spPr>
          <a:xfrm>
            <a:off x="0" y="-7950"/>
            <a:ext cx="2743200" cy="5159400"/>
          </a:xfrm>
          <a:prstGeom prst="rect">
            <a:avLst/>
          </a:prstGeom>
          <a:solidFill>
            <a:srgbClr val="FEE975"/>
          </a:solidFill>
          <a:ln w="9525" cap="flat" cmpd="sng">
            <a:solidFill>
              <a:srgbClr val="FEE9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 name="Google Shape;67;p11"/>
          <p:cNvGrpSpPr/>
          <p:nvPr/>
        </p:nvGrpSpPr>
        <p:grpSpPr>
          <a:xfrm>
            <a:off x="850392" y="356623"/>
            <a:ext cx="1042412" cy="1042412"/>
            <a:chOff x="1005840" y="320040"/>
            <a:chExt cx="1234500" cy="1234500"/>
          </a:xfrm>
        </p:grpSpPr>
        <p:sp>
          <p:nvSpPr>
            <p:cNvPr id="68" name="Google Shape;68;p11"/>
            <p:cNvSpPr/>
            <p:nvPr/>
          </p:nvSpPr>
          <p:spPr>
            <a:xfrm>
              <a:off x="1005840" y="320040"/>
              <a:ext cx="1234500" cy="1234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 name="Google Shape;69;p11"/>
            <p:cNvPicPr preferRelativeResize="0"/>
            <p:nvPr/>
          </p:nvPicPr>
          <p:blipFill>
            <a:blip r:embed="rId2">
              <a:alphaModFix/>
            </a:blip>
            <a:stretch>
              <a:fillRect/>
            </a:stretch>
          </p:blipFill>
          <p:spPr>
            <a:xfrm>
              <a:off x="1246926" y="561111"/>
              <a:ext cx="752350" cy="752352"/>
            </a:xfrm>
            <a:prstGeom prst="rect">
              <a:avLst/>
            </a:prstGeom>
            <a:noFill/>
            <a:ln>
              <a:noFill/>
            </a:ln>
          </p:spPr>
        </p:pic>
      </p:grpSp>
      <p:sp>
        <p:nvSpPr>
          <p:cNvPr id="70" name="Google Shape;70;p11"/>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Project Planning</a:t>
            </a:r>
            <a:endParaRPr sz="1600" b="1">
              <a:latin typeface="Helvetica Neue"/>
              <a:ea typeface="Helvetica Neue"/>
              <a:cs typeface="Helvetica Neue"/>
              <a:sym typeface="Helvetica Neue"/>
            </a:endParaRPr>
          </a:p>
        </p:txBody>
      </p:sp>
      <p:sp>
        <p:nvSpPr>
          <p:cNvPr id="71" name="Google Shape;71;p11"/>
          <p:cNvSpPr txBox="1">
            <a:spLocks noGrp="1"/>
          </p:cNvSpPr>
          <p:nvPr>
            <p:ph type="body" idx="1"/>
          </p:nvPr>
        </p:nvSpPr>
        <p:spPr>
          <a:xfrm>
            <a:off x="3264400" y="1538800"/>
            <a:ext cx="5331000" cy="3088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72" name="Google Shape;72;p11"/>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73" name="Google Shape;73;p11"/>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9AA0A6"/>
          </p15:clr>
        </p15:guide>
        <p15:guide id="2" pos="80">
          <p15:clr>
            <a:srgbClr val="9AA0A6"/>
          </p15:clr>
        </p15:guide>
        <p15:guide id="3" pos="5616">
          <p15:clr>
            <a:srgbClr val="9AA0A6"/>
          </p15:clr>
        </p15:guide>
        <p15:guide id="4" pos="1648">
          <p15:clr>
            <a:srgbClr val="9AA0A6"/>
          </p15:clr>
        </p15:guide>
        <p15:guide id="5" pos="864">
          <p15:clr>
            <a:srgbClr val="9AA0A6"/>
          </p15:clr>
        </p15:guide>
        <p15:guide id="6" pos="1860">
          <p15:clr>
            <a:srgbClr val="9AA0A6"/>
          </p15:clr>
        </p15:guide>
        <p15:guide id="7" pos="3732">
          <p15:clr>
            <a:srgbClr val="9AA0A6"/>
          </p15:clr>
        </p15:guide>
        <p15:guide id="8" pos="2056">
          <p15:clr>
            <a:srgbClr val="9AA0A6"/>
          </p15:clr>
        </p15:guide>
        <p15:guide id="9" orient="horz" pos="2915">
          <p15:clr>
            <a:srgbClr val="9AA0A6"/>
          </p15:clr>
        </p15:guide>
        <p15:guide id="10" orient="horz" pos="969">
          <p15:clr>
            <a:srgbClr val="9AA0A6"/>
          </p15:clr>
        </p15:guide>
        <p15:guide id="11" orient="horz" pos="553">
          <p15:clr>
            <a:srgbClr val="9AA0A6"/>
          </p15:clr>
        </p15:guide>
        <p15:guide id="12" orient="horz" pos="887">
          <p15:clr>
            <a:srgbClr val="9AA0A6"/>
          </p15:clr>
        </p15:guide>
        <p15:guide id="13" orient="horz" pos="3162">
          <p15:clr>
            <a:srgbClr val="9AA0A6"/>
          </p15:clr>
        </p15:guide>
        <p15:guide id="14" orient="horz" pos="225">
          <p15:clr>
            <a:srgbClr val="9AA0A6"/>
          </p15:clr>
        </p15:guide>
        <p15:guide id="15" orient="horz" pos="81">
          <p15:clr>
            <a:srgbClr val="9AA0A6"/>
          </p15:clr>
        </p15:guide>
        <p15:guide id="16" orient="horz" pos="2061">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Guided Notes">
  <p:cSld name="TITLE_2">
    <p:spTree>
      <p:nvGrpSpPr>
        <p:cNvPr id="1" name="Shape 75"/>
        <p:cNvGrpSpPr/>
        <p:nvPr/>
      </p:nvGrpSpPr>
      <p:grpSpPr>
        <a:xfrm>
          <a:off x="0" y="0"/>
          <a:ext cx="0" cy="0"/>
          <a:chOff x="0" y="0"/>
          <a:chExt cx="0" cy="0"/>
        </a:xfrm>
      </p:grpSpPr>
      <p:sp>
        <p:nvSpPr>
          <p:cNvPr id="76" name="Google Shape;76;p12"/>
          <p:cNvSpPr/>
          <p:nvPr/>
        </p:nvSpPr>
        <p:spPr>
          <a:xfrm>
            <a:off x="0" y="-7950"/>
            <a:ext cx="2739600" cy="5159400"/>
          </a:xfrm>
          <a:prstGeom prst="rect">
            <a:avLst/>
          </a:prstGeom>
          <a:solidFill>
            <a:srgbClr val="0080FF"/>
          </a:solidFill>
          <a:ln w="9525" cap="flat" cmpd="sng">
            <a:solidFill>
              <a:srgbClr val="008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2"/>
          <p:cNvSpPr/>
          <p:nvPr/>
        </p:nvSpPr>
        <p:spPr>
          <a:xfrm>
            <a:off x="0" y="128016"/>
            <a:ext cx="2743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Helvetica Neue"/>
                <a:ea typeface="Helvetica Neue"/>
                <a:cs typeface="Helvetica Neue"/>
                <a:sym typeface="Helvetica Neue"/>
              </a:rPr>
              <a:t>Guided Notes</a:t>
            </a:r>
            <a:endParaRPr sz="1600" b="1">
              <a:latin typeface="Helvetica Neue"/>
              <a:ea typeface="Helvetica Neue"/>
              <a:cs typeface="Helvetica Neue"/>
              <a:sym typeface="Helvetica Neue"/>
            </a:endParaRPr>
          </a:p>
        </p:txBody>
      </p:sp>
      <p:grpSp>
        <p:nvGrpSpPr>
          <p:cNvPr id="78" name="Google Shape;78;p12"/>
          <p:cNvGrpSpPr/>
          <p:nvPr/>
        </p:nvGrpSpPr>
        <p:grpSpPr>
          <a:xfrm>
            <a:off x="850392" y="365760"/>
            <a:ext cx="1042426" cy="1042426"/>
            <a:chOff x="1001700" y="320150"/>
            <a:chExt cx="1211700" cy="1211700"/>
          </a:xfrm>
        </p:grpSpPr>
        <p:sp>
          <p:nvSpPr>
            <p:cNvPr id="79" name="Google Shape;79;p12"/>
            <p:cNvSpPr/>
            <p:nvPr/>
          </p:nvSpPr>
          <p:spPr>
            <a:xfrm>
              <a:off x="1001700" y="320150"/>
              <a:ext cx="1211700" cy="12117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 name="Google Shape;80;p12"/>
            <p:cNvPicPr preferRelativeResize="0"/>
            <p:nvPr/>
          </p:nvPicPr>
          <p:blipFill>
            <a:blip r:embed="rId2">
              <a:alphaModFix/>
            </a:blip>
            <a:stretch>
              <a:fillRect/>
            </a:stretch>
          </p:blipFill>
          <p:spPr>
            <a:xfrm>
              <a:off x="1267155" y="585599"/>
              <a:ext cx="680740" cy="680742"/>
            </a:xfrm>
            <a:prstGeom prst="rect">
              <a:avLst/>
            </a:prstGeom>
            <a:noFill/>
            <a:ln>
              <a:noFill/>
            </a:ln>
          </p:spPr>
        </p:pic>
      </p:grpSp>
      <p:sp>
        <p:nvSpPr>
          <p:cNvPr id="81" name="Google Shape;81;p12"/>
          <p:cNvSpPr txBox="1">
            <a:spLocks noGrp="1"/>
          </p:cNvSpPr>
          <p:nvPr>
            <p:ph type="body" idx="1"/>
          </p:nvPr>
        </p:nvSpPr>
        <p:spPr>
          <a:xfrm>
            <a:off x="3271500" y="1538800"/>
            <a:ext cx="5323800" cy="30882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42900" rtl="0">
              <a:spcBef>
                <a:spcPts val="0"/>
              </a:spcBef>
              <a:spcAft>
                <a:spcPts val="0"/>
              </a:spcAft>
              <a:buSzPts val="1800"/>
              <a:buFont typeface="Helvetica Neue"/>
              <a:buChar char="◆"/>
              <a:defRPr sz="1800">
                <a:latin typeface="Helvetica Neue"/>
                <a:ea typeface="Helvetica Neue"/>
                <a:cs typeface="Helvetica Neue"/>
                <a:sym typeface="Helvetica Neue"/>
              </a:defRPr>
            </a:lvl2pPr>
            <a:lvl3pPr marL="1371600" lvl="2" indent="-342900" rtl="0">
              <a:spcBef>
                <a:spcPts val="0"/>
              </a:spcBef>
              <a:spcAft>
                <a:spcPts val="0"/>
              </a:spcAft>
              <a:buSzPts val="1800"/>
              <a:buFont typeface="Helvetica Neue"/>
              <a:buChar char="●"/>
              <a:defRPr sz="1800">
                <a:latin typeface="Helvetica Neue"/>
                <a:ea typeface="Helvetica Neue"/>
                <a:cs typeface="Helvetica Neue"/>
                <a:sym typeface="Helvetica Neue"/>
              </a:defRPr>
            </a:lvl3pPr>
            <a:lvl4pPr marL="1828800" lvl="3" indent="-342900" rtl="0">
              <a:spcBef>
                <a:spcPts val="0"/>
              </a:spcBef>
              <a:spcAft>
                <a:spcPts val="0"/>
              </a:spcAft>
              <a:buSzPts val="1800"/>
              <a:buFont typeface="Helvetica Neue"/>
              <a:buChar char="○"/>
              <a:defRPr sz="1800">
                <a:latin typeface="Helvetica Neue"/>
                <a:ea typeface="Helvetica Neue"/>
                <a:cs typeface="Helvetica Neue"/>
                <a:sym typeface="Helvetica Neue"/>
              </a:defRPr>
            </a:lvl4pPr>
            <a:lvl5pPr marL="2286000" lvl="4" indent="-342900" rtl="0">
              <a:spcBef>
                <a:spcPts val="0"/>
              </a:spcBef>
              <a:spcAft>
                <a:spcPts val="0"/>
              </a:spcAft>
              <a:buSzPts val="1800"/>
              <a:buFont typeface="Helvetica Neue"/>
              <a:buChar char="◆"/>
              <a:defRPr sz="1800">
                <a:latin typeface="Helvetica Neue"/>
                <a:ea typeface="Helvetica Neue"/>
                <a:cs typeface="Helvetica Neue"/>
                <a:sym typeface="Helvetica Neue"/>
              </a:defRPr>
            </a:lvl5pPr>
            <a:lvl6pPr marL="2743200" lvl="5" indent="-342900" rtl="0">
              <a:spcBef>
                <a:spcPts val="0"/>
              </a:spcBef>
              <a:spcAft>
                <a:spcPts val="0"/>
              </a:spcAft>
              <a:buSzPts val="1800"/>
              <a:buFont typeface="Helvetica Neue"/>
              <a:buChar char="●"/>
              <a:defRPr sz="1800">
                <a:latin typeface="Helvetica Neue"/>
                <a:ea typeface="Helvetica Neue"/>
                <a:cs typeface="Helvetica Neue"/>
                <a:sym typeface="Helvetica Neue"/>
              </a:defRPr>
            </a:lvl6pPr>
            <a:lvl7pPr marL="3200400" lvl="6" indent="-342900" rtl="0">
              <a:spcBef>
                <a:spcPts val="0"/>
              </a:spcBef>
              <a:spcAft>
                <a:spcPts val="0"/>
              </a:spcAft>
              <a:buSzPts val="1800"/>
              <a:buFont typeface="Helvetica Neue"/>
              <a:buChar char="○"/>
              <a:defRPr sz="1800">
                <a:latin typeface="Helvetica Neue"/>
                <a:ea typeface="Helvetica Neue"/>
                <a:cs typeface="Helvetica Neue"/>
                <a:sym typeface="Helvetica Neue"/>
              </a:defRPr>
            </a:lvl7pPr>
            <a:lvl8pPr marL="3657600" lvl="7" indent="-342900" rtl="0">
              <a:spcBef>
                <a:spcPts val="0"/>
              </a:spcBef>
              <a:spcAft>
                <a:spcPts val="0"/>
              </a:spcAft>
              <a:buSzPts val="1800"/>
              <a:buFont typeface="Helvetica Neue"/>
              <a:buChar char="◆"/>
              <a:defRPr sz="1800">
                <a:latin typeface="Helvetica Neue"/>
                <a:ea typeface="Helvetica Neue"/>
                <a:cs typeface="Helvetica Neue"/>
                <a:sym typeface="Helvetica Neue"/>
              </a:defRPr>
            </a:lvl8pPr>
            <a:lvl9pPr marL="4114800" lvl="8" indent="-342900" rtl="0">
              <a:spcBef>
                <a:spcPts val="0"/>
              </a:spcBef>
              <a:spcAft>
                <a:spcPts val="0"/>
              </a:spcAft>
              <a:buSzPts val="1800"/>
              <a:buFont typeface="Helvetica Neue"/>
              <a:buChar char="●"/>
              <a:defRPr sz="1800">
                <a:latin typeface="Helvetica Neue"/>
                <a:ea typeface="Helvetica Neue"/>
                <a:cs typeface="Helvetica Neue"/>
                <a:sym typeface="Helvetica Neue"/>
              </a:defRPr>
            </a:lvl9pPr>
          </a:lstStyle>
          <a:p>
            <a:endParaRPr/>
          </a:p>
        </p:txBody>
      </p:sp>
      <p:pic>
        <p:nvPicPr>
          <p:cNvPr id="82" name="Google Shape;82;p12"/>
          <p:cNvPicPr preferRelativeResize="0"/>
          <p:nvPr/>
        </p:nvPicPr>
        <p:blipFill>
          <a:blip r:embed="rId3">
            <a:alphaModFix/>
          </a:blip>
          <a:stretch>
            <a:fillRect/>
          </a:stretch>
        </p:blipFill>
        <p:spPr>
          <a:xfrm>
            <a:off x="8307700" y="4631534"/>
            <a:ext cx="604875" cy="393616"/>
          </a:xfrm>
          <a:prstGeom prst="rect">
            <a:avLst/>
          </a:prstGeom>
          <a:noFill/>
          <a:ln>
            <a:noFill/>
          </a:ln>
        </p:spPr>
      </p:pic>
      <p:sp>
        <p:nvSpPr>
          <p:cNvPr id="83" name="Google Shape;83;p12"/>
          <p:cNvSpPr/>
          <p:nvPr/>
        </p:nvSpPr>
        <p:spPr>
          <a:xfrm>
            <a:off x="126300" y="1538800"/>
            <a:ext cx="2490600" cy="34863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2"/>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Helvetica Neue"/>
              <a:buNone/>
              <a:defRPr sz="2400">
                <a:latin typeface="Helvetica Neue"/>
                <a:ea typeface="Helvetica Neue"/>
                <a:cs typeface="Helvetica Neue"/>
                <a:sym typeface="Helvetica Neue"/>
              </a:defRPr>
            </a:lvl1pPr>
            <a:lvl2pPr lvl="1" rtl="0">
              <a:spcBef>
                <a:spcPts val="0"/>
              </a:spcBef>
              <a:spcAft>
                <a:spcPts val="0"/>
              </a:spcAft>
              <a:buSzPts val="2400"/>
              <a:buFont typeface="Helvetica Neue"/>
              <a:buNone/>
              <a:defRPr sz="2400">
                <a:latin typeface="Helvetica Neue"/>
                <a:ea typeface="Helvetica Neue"/>
                <a:cs typeface="Helvetica Neue"/>
                <a:sym typeface="Helvetica Neue"/>
              </a:defRPr>
            </a:lvl2pPr>
            <a:lvl3pPr lvl="2" rtl="0">
              <a:spcBef>
                <a:spcPts val="0"/>
              </a:spcBef>
              <a:spcAft>
                <a:spcPts val="0"/>
              </a:spcAft>
              <a:buSzPts val="2400"/>
              <a:buFont typeface="Helvetica Neue"/>
              <a:buNone/>
              <a:defRPr sz="2400">
                <a:latin typeface="Helvetica Neue"/>
                <a:ea typeface="Helvetica Neue"/>
                <a:cs typeface="Helvetica Neue"/>
                <a:sym typeface="Helvetica Neue"/>
              </a:defRPr>
            </a:lvl3pPr>
            <a:lvl4pPr lvl="3" rtl="0">
              <a:spcBef>
                <a:spcPts val="0"/>
              </a:spcBef>
              <a:spcAft>
                <a:spcPts val="0"/>
              </a:spcAft>
              <a:buSzPts val="2400"/>
              <a:buFont typeface="Helvetica Neue"/>
              <a:buNone/>
              <a:defRPr sz="2400">
                <a:latin typeface="Helvetica Neue"/>
                <a:ea typeface="Helvetica Neue"/>
                <a:cs typeface="Helvetica Neue"/>
                <a:sym typeface="Helvetica Neue"/>
              </a:defRPr>
            </a:lvl4pPr>
            <a:lvl5pPr lvl="4" rtl="0">
              <a:spcBef>
                <a:spcPts val="0"/>
              </a:spcBef>
              <a:spcAft>
                <a:spcPts val="0"/>
              </a:spcAft>
              <a:buSzPts val="2400"/>
              <a:buFont typeface="Helvetica Neue"/>
              <a:buNone/>
              <a:defRPr sz="2400">
                <a:latin typeface="Helvetica Neue"/>
                <a:ea typeface="Helvetica Neue"/>
                <a:cs typeface="Helvetica Neue"/>
                <a:sym typeface="Helvetica Neue"/>
              </a:defRPr>
            </a:lvl5pPr>
            <a:lvl6pPr lvl="5" rtl="0">
              <a:spcBef>
                <a:spcPts val="0"/>
              </a:spcBef>
              <a:spcAft>
                <a:spcPts val="0"/>
              </a:spcAft>
              <a:buSzPts val="2400"/>
              <a:buFont typeface="Helvetica Neue"/>
              <a:buNone/>
              <a:defRPr sz="2400">
                <a:latin typeface="Helvetica Neue"/>
                <a:ea typeface="Helvetica Neue"/>
                <a:cs typeface="Helvetica Neue"/>
                <a:sym typeface="Helvetica Neue"/>
              </a:defRPr>
            </a:lvl6pPr>
            <a:lvl7pPr lvl="6" rtl="0">
              <a:spcBef>
                <a:spcPts val="0"/>
              </a:spcBef>
              <a:spcAft>
                <a:spcPts val="0"/>
              </a:spcAft>
              <a:buSzPts val="2400"/>
              <a:buFont typeface="Helvetica Neue"/>
              <a:buNone/>
              <a:defRPr sz="2400">
                <a:latin typeface="Helvetica Neue"/>
                <a:ea typeface="Helvetica Neue"/>
                <a:cs typeface="Helvetica Neue"/>
                <a:sym typeface="Helvetica Neue"/>
              </a:defRPr>
            </a:lvl7pPr>
            <a:lvl8pPr lvl="7" rtl="0">
              <a:spcBef>
                <a:spcPts val="0"/>
              </a:spcBef>
              <a:spcAft>
                <a:spcPts val="0"/>
              </a:spcAft>
              <a:buSzPts val="2400"/>
              <a:buFont typeface="Helvetica Neue"/>
              <a:buNone/>
              <a:defRPr sz="2400">
                <a:latin typeface="Helvetica Neue"/>
                <a:ea typeface="Helvetica Neue"/>
                <a:cs typeface="Helvetica Neue"/>
                <a:sym typeface="Helvetica Neue"/>
              </a:defRPr>
            </a:lvl8pPr>
            <a:lvl9pPr lvl="8" rtl="0">
              <a:spcBef>
                <a:spcPts val="0"/>
              </a:spcBef>
              <a:spcAft>
                <a:spcPts val="0"/>
              </a:spcAft>
              <a:buSzPts val="2400"/>
              <a:buFont typeface="Helvetica Neue"/>
              <a:buNone/>
              <a:defRPr sz="2400">
                <a:latin typeface="Helvetica Neue"/>
                <a:ea typeface="Helvetica Neue"/>
                <a:cs typeface="Helvetica Neue"/>
                <a:sym typeface="Helvetica Neue"/>
              </a:defRPr>
            </a:lvl9pPr>
          </a:lstStyle>
          <a:p>
            <a:endParaRPr/>
          </a:p>
        </p:txBody>
      </p:sp>
    </p:spTree>
  </p:cSld>
  <p:clrMapOvr>
    <a:masterClrMapping/>
  </p:clrMapOvr>
  <p:extLst>
    <p:ext uri="{DCECCB84-F9BA-43D5-87BE-67443E8EF086}">
      <p15:sldGuideLst xmlns:p15="http://schemas.microsoft.com/office/powerpoint/2012/main">
        <p15:guide id="1" pos="5414">
          <p15:clr>
            <a:srgbClr val="FA7B17"/>
          </p15:clr>
        </p15:guide>
        <p15:guide id="2" pos="80">
          <p15:clr>
            <a:srgbClr val="FA7B17"/>
          </p15:clr>
        </p15:guide>
        <p15:guide id="3" pos="5616">
          <p15:clr>
            <a:srgbClr val="FA7B17"/>
          </p15:clr>
        </p15:guide>
        <p15:guide id="4" pos="1648">
          <p15:clr>
            <a:srgbClr val="FA7B17"/>
          </p15:clr>
        </p15:guide>
        <p15:guide id="5" pos="864">
          <p15:clr>
            <a:srgbClr val="FA7B17"/>
          </p15:clr>
        </p15:guide>
        <p15:guide id="6" pos="1860">
          <p15:clr>
            <a:srgbClr val="FA7B17"/>
          </p15:clr>
        </p15:guide>
        <p15:guide id="7" pos="3732">
          <p15:clr>
            <a:srgbClr val="FA7B17"/>
          </p15:clr>
        </p15:guide>
        <p15:guide id="8" pos="2056">
          <p15:clr>
            <a:srgbClr val="FA7B17"/>
          </p15:clr>
        </p15:guide>
        <p15:guide id="9" orient="horz" pos="3165">
          <p15:clr>
            <a:srgbClr val="FA7B17"/>
          </p15:clr>
        </p15:guide>
        <p15:guide id="10" orient="horz" pos="969">
          <p15:clr>
            <a:srgbClr val="FA7B17"/>
          </p15:clr>
        </p15:guide>
        <p15:guide id="11" orient="horz" pos="553">
          <p15:clr>
            <a:srgbClr val="FA7B17"/>
          </p15:clr>
        </p15:guide>
        <p15:guide id="12" orient="horz" pos="887">
          <p15:clr>
            <a:srgbClr val="FA7B17"/>
          </p15:clr>
        </p15:guide>
        <p15:guide id="13" orient="horz" pos="2917">
          <p15:clr>
            <a:srgbClr val="FA7B17"/>
          </p15:clr>
        </p15:guide>
        <p15:guide id="14" orient="horz" pos="225">
          <p15:clr>
            <a:srgbClr val="FA7B17"/>
          </p15:clr>
        </p15:guide>
        <p15:guide id="15" orient="horz" pos="81">
          <p15:clr>
            <a:srgbClr val="FA7B17"/>
          </p15:clr>
        </p15:guide>
        <p15:guide id="16" orient="horz" pos="2067">
          <p15:clr>
            <a:srgbClr val="FA7B17"/>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1pPr>
            <a:lvl2pPr lvl="1"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2pPr>
            <a:lvl3pPr lvl="2"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3pPr>
            <a:lvl4pPr lvl="3"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4pPr>
            <a:lvl5pPr lvl="4"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5pPr>
            <a:lvl6pPr lvl="5"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6pPr>
            <a:lvl7pPr lvl="6"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7pPr>
            <a:lvl8pPr lvl="7"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8pPr>
            <a:lvl9pPr lvl="8"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9pPr>
          </a:lstStyle>
          <a:p>
            <a:endParaRPr/>
          </a:p>
        </p:txBody>
      </p:sp>
      <p:sp>
        <p:nvSpPr>
          <p:cNvPr id="7" name="Google Shape;7;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 id="2147483663" r:id="rId13"/>
    <p:sldLayoutId id="2147483664" r:id="rId14"/>
    <p:sldLayoutId id="2147483665" r:id="rId15"/>
    <p:sldLayoutId id="2147483666" r:id="rId16"/>
    <p:sldLayoutId id="2147483667" r:id="rId17"/>
    <p:sldLayoutId id="2147483668"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710" r:id="rId28"/>
    <p:sldLayoutId id="2147483711"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Vmscd6IEdos"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Vmscd6IEdos"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Vmscd6IEdos" TargetMode="External"/><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http://www.youtube.com/watch?v=fJQEOX0-cFQ"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jpg"/></Relationships>
</file>

<file path=ppt/slides/_rels/slide27.xml.rels><?xml version="1.0" encoding="UTF-8" standalone="yes"?>
<Relationships xmlns="http://schemas.openxmlformats.org/package/2006/relationships"><Relationship Id="rId3" Type="http://schemas.openxmlformats.org/officeDocument/2006/relationships/hyperlink" Target="http://www.youtube.com/watch?v=fJQEOX0-cFQ" TargetMode="External"/><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Vmscd6IEdos"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3" Type="http://schemas.openxmlformats.org/officeDocument/2006/relationships/hyperlink" Target="https://github.com/itscodenation/jeopardy"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youtube.com/watch?v=T94hf-Tv4LY"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42.jpg"/></Relationships>
</file>

<file path=ppt/slides/_rels/slide33.xml.rels><?xml version="1.0" encoding="UTF-8" standalone="yes"?>
<Relationships xmlns="http://schemas.openxmlformats.org/package/2006/relationships"><Relationship Id="rId3" Type="http://schemas.openxmlformats.org/officeDocument/2006/relationships/hyperlink" Target="https://repl.it/@PeterJablonski/062-Do-Now"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hyperlink" Target="http://www.youtube.com/watch?v=fnf-GBHn-18"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hyperlink" Target="http://www.youtube.com/watch?v=Vmscd6IEdos" TargetMode="External"/><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image" Target="../media/image35.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hyperlink" Target="http://www.youtube.com/watch?v=Vmscd6IEdos" TargetMode="External"/><Relationship Id="rId2" Type="http://schemas.openxmlformats.org/officeDocument/2006/relationships/notesSlide" Target="../notesSlides/notesSlide47.xml"/><Relationship Id="rId1" Type="http://schemas.openxmlformats.org/officeDocument/2006/relationships/slideLayout" Target="../slideLayouts/slideLayout15.xml"/><Relationship Id="rId4" Type="http://schemas.openxmlformats.org/officeDocument/2006/relationships/image" Target="../media/image35.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youtube.com/watch?v=T94hf-Tv4LY" TargetMode="External"/><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42.jpg"/></Relationships>
</file>

<file path=ppt/slides/_rels/slide53.xml.rels><?xml version="1.0" encoding="UTF-8" standalone="yes"?>
<Relationships xmlns="http://schemas.openxmlformats.org/package/2006/relationships"><Relationship Id="rId3" Type="http://schemas.openxmlformats.org/officeDocument/2006/relationships/hyperlink" Target="https://repl.it/@PeterJablonski/63-Do-Now"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hyperlink" Target="http://www.youtube.com/watch?v=fnf-GBHn-18"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www.youtube.com/watch?v=Vmscd6IEdos" TargetMode="External"/><Relationship Id="rId2" Type="http://schemas.openxmlformats.org/officeDocument/2006/relationships/notesSlide" Target="../notesSlides/notesSlide59.xml"/><Relationship Id="rId1" Type="http://schemas.openxmlformats.org/officeDocument/2006/relationships/slideLayout" Target="../slideLayouts/slideLayout15.xml"/><Relationship Id="rId4" Type="http://schemas.openxmlformats.org/officeDocument/2006/relationships/image" Target="../media/image35.jp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hyperlink" Target="http://www.youtube.com/watch?v=T94hf-Tv4LY" TargetMode="External"/><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42.jpg"/></Relationships>
</file>

<file path=ppt/slides/_rels/slide63.xml.rels><?xml version="1.0" encoding="UTF-8" standalone="yes"?>
<Relationships xmlns="http://schemas.openxmlformats.org/package/2006/relationships"><Relationship Id="rId3" Type="http://schemas.openxmlformats.org/officeDocument/2006/relationships/hyperlink" Target="https://repl.it/@PeterJablonski/64-Do-Now"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hyperlink" Target="http://www.youtube.com/watch?v=fnf-GBHn-18"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hyperlink" Target="https://nodejs.org/zh-cn/download/" TargetMode="Externa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hyperlink" Target="http://www.youtube.com/watch?v=Vmscd6IEdos" TargetMode="External"/><Relationship Id="rId2" Type="http://schemas.openxmlformats.org/officeDocument/2006/relationships/notesSlide" Target="../notesSlides/notesSlide70.xml"/><Relationship Id="rId1" Type="http://schemas.openxmlformats.org/officeDocument/2006/relationships/slideLayout" Target="../slideLayouts/slideLayout15.xml"/><Relationship Id="rId4" Type="http://schemas.openxmlformats.org/officeDocument/2006/relationships/image" Target="../media/image35.jp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hyperlink" Target="http://www.youtube.com/watch?v=T94hf-Tv4LY" TargetMode="External"/><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42.jpg"/></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4.xml"/><Relationship Id="rId1" Type="http://schemas.openxmlformats.org/officeDocument/2006/relationships/slideLayout" Target="../slideLayouts/slideLayout28.xml"/><Relationship Id="rId4" Type="http://schemas.openxmlformats.org/officeDocument/2006/relationships/hyperlink" Target="https://username.github.io/jeopsrdy/"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75.xml"/><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70"/>
          <p:cNvSpPr txBox="1">
            <a:spLocks noGrp="1"/>
          </p:cNvSpPr>
          <p:nvPr>
            <p:ph type="title"/>
          </p:nvPr>
        </p:nvSpPr>
        <p:spPr>
          <a:xfrm>
            <a:off x="1596000" y="2591075"/>
            <a:ext cx="5952000" cy="1027500"/>
          </a:xfrm>
          <a:prstGeom prst="rect">
            <a:avLst/>
          </a:prstGeom>
        </p:spPr>
        <p:txBody>
          <a:bodyPr spcFirstLastPara="1" wrap="square" lIns="91425" tIns="91425" rIns="91425" bIns="91425" anchor="t" anchorCtr="0">
            <a:noAutofit/>
          </a:bodyPr>
          <a:lstStyle/>
          <a:p>
            <a:pPr lvl="0"/>
            <a:r>
              <a:rPr lang="zh-CN" altLang="en-US" dirty="0"/>
              <a:t>创建并调用</a:t>
            </a:r>
            <a:r>
              <a:rPr lang="en-US" dirty="0"/>
              <a:t>React Component</a:t>
            </a:r>
            <a:r>
              <a:rPr lang="zh-CN" altLang="en-US" dirty="0"/>
              <a:t>在页面上呈现内容。</a:t>
            </a:r>
            <a:endParaRPr dirty="0"/>
          </a:p>
        </p:txBody>
      </p:sp>
      <p:sp>
        <p:nvSpPr>
          <p:cNvPr id="525" name="Google Shape;525;p70"/>
          <p:cNvSpPr txBox="1">
            <a:spLocks noGrp="1"/>
          </p:cNvSpPr>
          <p:nvPr>
            <p:ph type="subTitle" idx="1"/>
          </p:nvPr>
        </p:nvSpPr>
        <p:spPr>
          <a:xfrm>
            <a:off x="2082600" y="3861075"/>
            <a:ext cx="4978800" cy="70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b="1">
              <a:solidFill>
                <a:schemeClr val="dk1"/>
              </a:solidFill>
            </a:endParaRPr>
          </a:p>
          <a:p>
            <a:pPr marL="0" lvl="0" indent="0" algn="ctr" rtl="0">
              <a:spcBef>
                <a:spcPts val="0"/>
              </a:spcBef>
              <a:spcAft>
                <a:spcPts val="0"/>
              </a:spcAft>
              <a:buNone/>
            </a:pPr>
            <a:r>
              <a:rPr lang="en" b="1">
                <a:solidFill>
                  <a:srgbClr val="FFFFFF"/>
                </a:solidFill>
              </a:rPr>
              <a:t>Vocabulary:</a:t>
            </a:r>
            <a:r>
              <a:rPr lang="en">
                <a:solidFill>
                  <a:schemeClr val="dk1"/>
                </a:solidFill>
              </a:rPr>
              <a:t> </a:t>
            </a:r>
            <a:r>
              <a:rPr lang="en" b="1">
                <a:solidFill>
                  <a:srgbClr val="FFAA7B"/>
                </a:solidFill>
              </a:rPr>
              <a:t>react</a:t>
            </a:r>
            <a:r>
              <a:rPr lang="en" b="1">
                <a:solidFill>
                  <a:srgbClr val="FFFFFF"/>
                </a:solidFill>
              </a:rPr>
              <a:t>,</a:t>
            </a:r>
            <a:r>
              <a:rPr lang="en" b="1">
                <a:solidFill>
                  <a:srgbClr val="0080FF"/>
                </a:solidFill>
              </a:rPr>
              <a:t> </a:t>
            </a:r>
            <a:r>
              <a:rPr lang="en" b="1">
                <a:solidFill>
                  <a:srgbClr val="FFAA7B"/>
                </a:solidFill>
              </a:rPr>
              <a:t>component</a:t>
            </a:r>
            <a:r>
              <a:rPr lang="en" b="1">
                <a:solidFill>
                  <a:srgbClr val="FFFFFF"/>
                </a:solidFill>
              </a:rPr>
              <a:t>,</a:t>
            </a:r>
            <a:r>
              <a:rPr lang="en" b="1">
                <a:solidFill>
                  <a:srgbClr val="0080FF"/>
                </a:solidFill>
              </a:rPr>
              <a:t> </a:t>
            </a:r>
            <a:r>
              <a:rPr lang="en" b="1">
                <a:solidFill>
                  <a:srgbClr val="FFAA7B"/>
                </a:solidFill>
              </a:rPr>
              <a:t>render</a:t>
            </a:r>
            <a:r>
              <a:rPr lang="en" b="1">
                <a:solidFill>
                  <a:srgbClr val="FFFFFF"/>
                </a:solidFill>
              </a:rPr>
              <a:t>,</a:t>
            </a:r>
            <a:endParaRPr b="1">
              <a:solidFill>
                <a:srgbClr val="FFAA7B"/>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78"/>
          <p:cNvSpPr txBox="1">
            <a:spLocks noGrp="1"/>
          </p:cNvSpPr>
          <p:nvPr>
            <p:ph type="subTitle" idx="1"/>
          </p:nvPr>
        </p:nvSpPr>
        <p:spPr>
          <a:xfrm>
            <a:off x="257741" y="1688438"/>
            <a:ext cx="2353200" cy="29049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Clr>
                <a:schemeClr val="dk1"/>
              </a:buClr>
              <a:buSzPts val="1100"/>
              <a:buFont typeface="Arial"/>
              <a:buNone/>
            </a:pPr>
            <a:r>
              <a:rPr lang="en" sz="2400" dirty="0" err="1">
                <a:solidFill>
                  <a:schemeClr val="dk1"/>
                </a:solidFill>
              </a:rPr>
              <a:t>App.js</a:t>
            </a:r>
            <a:endParaRPr sz="2400" dirty="0">
              <a:solidFill>
                <a:schemeClr val="dk1"/>
              </a:solidFill>
            </a:endParaRPr>
          </a:p>
          <a:p>
            <a:pPr marL="0" lvl="0" indent="0" algn="l" rtl="0">
              <a:lnSpc>
                <a:spcPct val="93000"/>
              </a:lnSpc>
              <a:spcBef>
                <a:spcPts val="0"/>
              </a:spcBef>
              <a:spcAft>
                <a:spcPts val="0"/>
              </a:spcAft>
              <a:buClr>
                <a:schemeClr val="dk1"/>
              </a:buClr>
              <a:buSzPts val="1100"/>
              <a:buFont typeface="Arial"/>
              <a:buNone/>
            </a:pPr>
            <a:endParaRPr sz="2400" dirty="0">
              <a:solidFill>
                <a:schemeClr val="dk1"/>
              </a:solidFill>
            </a:endParaRPr>
          </a:p>
          <a:p>
            <a:pPr marL="0" lvl="0" indent="0" algn="l" rtl="0">
              <a:lnSpc>
                <a:spcPct val="93000"/>
              </a:lnSpc>
              <a:spcBef>
                <a:spcPts val="0"/>
              </a:spcBef>
              <a:spcAft>
                <a:spcPts val="0"/>
              </a:spcAft>
              <a:buClr>
                <a:schemeClr val="dk1"/>
              </a:buClr>
              <a:buSzPts val="1100"/>
              <a:buFont typeface="Arial"/>
              <a:buNone/>
            </a:pPr>
            <a:r>
              <a:rPr lang="zh-CN" altLang="en-US" sz="2400" dirty="0">
                <a:solidFill>
                  <a:schemeClr val="dk1"/>
                </a:solidFill>
              </a:rPr>
              <a:t>组件叫“我的</a:t>
            </a:r>
            <a:r>
              <a:rPr lang="en" sz="2400" dirty="0">
                <a:solidFill>
                  <a:schemeClr val="dk1"/>
                </a:solidFill>
              </a:rPr>
              <a:t>App</a:t>
            </a:r>
            <a:r>
              <a:rPr lang="zh-CN" altLang="en-US" sz="2400" dirty="0">
                <a:solidFill>
                  <a:schemeClr val="dk1"/>
                </a:solidFill>
              </a:rPr>
              <a:t>”</a:t>
            </a:r>
            <a:endParaRPr lang="en" sz="2400" dirty="0">
              <a:solidFill>
                <a:schemeClr val="dk1"/>
              </a:solidFill>
            </a:endParaRPr>
          </a:p>
          <a:p>
            <a:pPr marL="0" lvl="0" indent="0" algn="l" rtl="0">
              <a:lnSpc>
                <a:spcPct val="93000"/>
              </a:lnSpc>
              <a:spcBef>
                <a:spcPts val="0"/>
              </a:spcBef>
              <a:spcAft>
                <a:spcPts val="0"/>
              </a:spcAft>
              <a:buClr>
                <a:schemeClr val="dk1"/>
              </a:buClr>
              <a:buSzPts val="1100"/>
              <a:buFont typeface="Arial"/>
              <a:buNone/>
            </a:pPr>
            <a:endParaRPr lang="en" dirty="0">
              <a:solidFill>
                <a:schemeClr val="dk1"/>
              </a:solidFill>
            </a:endParaRPr>
          </a:p>
          <a:p>
            <a:pPr marL="0" lvl="0" indent="0" algn="l" rtl="0">
              <a:lnSpc>
                <a:spcPct val="93000"/>
              </a:lnSpc>
              <a:spcBef>
                <a:spcPts val="0"/>
              </a:spcBef>
              <a:spcAft>
                <a:spcPts val="0"/>
              </a:spcAft>
              <a:buClr>
                <a:schemeClr val="dk1"/>
              </a:buClr>
              <a:buSzPts val="1100"/>
              <a:buFont typeface="Arial"/>
              <a:buNone/>
            </a:pPr>
            <a:r>
              <a:rPr lang="en-US" sz="1600" dirty="0">
                <a:solidFill>
                  <a:schemeClr val="dk1"/>
                </a:solidFill>
              </a:rPr>
              <a:t>I</a:t>
            </a:r>
            <a:r>
              <a:rPr lang="en" sz="1600" dirty="0" err="1">
                <a:solidFill>
                  <a:schemeClr val="dk1"/>
                </a:solidFill>
              </a:rPr>
              <a:t>mport</a:t>
            </a:r>
            <a:r>
              <a:rPr lang="zh-CN" altLang="en-US" sz="1600" dirty="0">
                <a:solidFill>
                  <a:schemeClr val="dk1"/>
                </a:solidFill>
              </a:rPr>
              <a:t> 导入</a:t>
            </a:r>
            <a:endParaRPr lang="en-US" altLang="zh-CN" sz="1600" dirty="0">
              <a:solidFill>
                <a:schemeClr val="dk1"/>
              </a:solidFill>
            </a:endParaRPr>
          </a:p>
          <a:p>
            <a:pPr marL="0" lvl="0" indent="0" algn="l" rtl="0">
              <a:lnSpc>
                <a:spcPct val="93000"/>
              </a:lnSpc>
              <a:spcBef>
                <a:spcPts val="0"/>
              </a:spcBef>
              <a:spcAft>
                <a:spcPts val="0"/>
              </a:spcAft>
              <a:buClr>
                <a:schemeClr val="dk1"/>
              </a:buClr>
              <a:buSzPts val="1100"/>
              <a:buFont typeface="Arial"/>
              <a:buNone/>
            </a:pPr>
            <a:r>
              <a:rPr lang="en-US" altLang="zh-CN" sz="1600" dirty="0">
                <a:solidFill>
                  <a:schemeClr val="dk1"/>
                </a:solidFill>
              </a:rPr>
              <a:t>From</a:t>
            </a:r>
            <a:r>
              <a:rPr lang="zh-CN" altLang="en-US" sz="1600" dirty="0">
                <a:solidFill>
                  <a:schemeClr val="dk1"/>
                </a:solidFill>
              </a:rPr>
              <a:t> 从</a:t>
            </a:r>
            <a:endParaRPr lang="en-US" altLang="zh-CN" sz="1600" dirty="0">
              <a:solidFill>
                <a:schemeClr val="dk1"/>
              </a:solidFill>
            </a:endParaRPr>
          </a:p>
          <a:p>
            <a:pPr marL="0" lvl="0" indent="0" algn="l" rtl="0">
              <a:lnSpc>
                <a:spcPct val="93000"/>
              </a:lnSpc>
              <a:spcBef>
                <a:spcPts val="0"/>
              </a:spcBef>
              <a:spcAft>
                <a:spcPts val="0"/>
              </a:spcAft>
              <a:buClr>
                <a:schemeClr val="dk1"/>
              </a:buClr>
              <a:buSzPts val="1100"/>
              <a:buFont typeface="Arial"/>
              <a:buNone/>
            </a:pPr>
            <a:r>
              <a:rPr lang="en-US" altLang="zh-CN" sz="1600" dirty="0">
                <a:solidFill>
                  <a:schemeClr val="dk1"/>
                </a:solidFill>
              </a:rPr>
              <a:t>Export</a:t>
            </a:r>
            <a:r>
              <a:rPr lang="zh-CN" altLang="en-US" sz="1600" dirty="0">
                <a:solidFill>
                  <a:schemeClr val="dk1"/>
                </a:solidFill>
              </a:rPr>
              <a:t> 导出</a:t>
            </a:r>
            <a:endParaRPr lang="en-US" altLang="zh-CN" sz="1600" dirty="0">
              <a:solidFill>
                <a:schemeClr val="dk1"/>
              </a:solidFill>
            </a:endParaRPr>
          </a:p>
          <a:p>
            <a:pPr marL="0" lvl="0" indent="0" algn="l" rtl="0">
              <a:lnSpc>
                <a:spcPct val="93000"/>
              </a:lnSpc>
              <a:spcBef>
                <a:spcPts val="0"/>
              </a:spcBef>
              <a:spcAft>
                <a:spcPts val="0"/>
              </a:spcAft>
              <a:buClr>
                <a:schemeClr val="dk1"/>
              </a:buClr>
              <a:buSzPts val="1100"/>
              <a:buFont typeface="Arial"/>
              <a:buNone/>
            </a:pPr>
            <a:r>
              <a:rPr lang="en-US" altLang="zh-CN" sz="1600" dirty="0">
                <a:solidFill>
                  <a:schemeClr val="dk1"/>
                </a:solidFill>
              </a:rPr>
              <a:t>Default</a:t>
            </a:r>
            <a:r>
              <a:rPr lang="zh-CN" altLang="en-US" sz="1600" dirty="0">
                <a:solidFill>
                  <a:schemeClr val="dk1"/>
                </a:solidFill>
              </a:rPr>
              <a:t> 默认</a:t>
            </a:r>
            <a:endParaRPr lang="en-US" altLang="zh-CN" sz="1600" dirty="0">
              <a:solidFill>
                <a:schemeClr val="dk1"/>
              </a:solidFill>
            </a:endParaRPr>
          </a:p>
          <a:p>
            <a:pPr marL="0" lvl="0" indent="0" algn="l" rtl="0">
              <a:lnSpc>
                <a:spcPct val="93000"/>
              </a:lnSpc>
              <a:spcBef>
                <a:spcPts val="0"/>
              </a:spcBef>
              <a:spcAft>
                <a:spcPts val="0"/>
              </a:spcAft>
              <a:buClr>
                <a:schemeClr val="dk1"/>
              </a:buClr>
              <a:buSzPts val="1100"/>
              <a:buFont typeface="Arial"/>
              <a:buNone/>
            </a:pPr>
            <a:r>
              <a:rPr lang="en-US" altLang="zh-CN" sz="1600" dirty="0">
                <a:solidFill>
                  <a:schemeClr val="dk1"/>
                </a:solidFill>
              </a:rPr>
              <a:t>Function</a:t>
            </a:r>
            <a:r>
              <a:rPr lang="zh-CN" altLang="en-US" sz="1600" dirty="0">
                <a:solidFill>
                  <a:schemeClr val="dk1"/>
                </a:solidFill>
              </a:rPr>
              <a:t> 函数</a:t>
            </a:r>
            <a:endParaRPr lang="en-US" altLang="zh-CN" sz="1600" dirty="0">
              <a:solidFill>
                <a:schemeClr val="dk1"/>
              </a:solidFill>
            </a:endParaRPr>
          </a:p>
          <a:p>
            <a:pPr marL="0" lvl="0" indent="0" algn="l" rtl="0">
              <a:lnSpc>
                <a:spcPct val="93000"/>
              </a:lnSpc>
              <a:spcBef>
                <a:spcPts val="0"/>
              </a:spcBef>
              <a:spcAft>
                <a:spcPts val="0"/>
              </a:spcAft>
              <a:buClr>
                <a:schemeClr val="dk1"/>
              </a:buClr>
              <a:buSzPts val="1100"/>
              <a:buFont typeface="Arial"/>
              <a:buNone/>
            </a:pPr>
            <a:r>
              <a:rPr lang="en-US" altLang="zh-CN" sz="1600" dirty="0">
                <a:solidFill>
                  <a:schemeClr val="dk1"/>
                </a:solidFill>
              </a:rPr>
              <a:t>App</a:t>
            </a:r>
            <a:r>
              <a:rPr lang="zh-CN" altLang="en-US" sz="1600" dirty="0">
                <a:solidFill>
                  <a:schemeClr val="dk1"/>
                </a:solidFill>
              </a:rPr>
              <a:t> 应用</a:t>
            </a:r>
            <a:endParaRPr lang="en" sz="2400" dirty="0">
              <a:solidFill>
                <a:schemeClr val="dk1"/>
              </a:solidFill>
            </a:endParaRPr>
          </a:p>
          <a:p>
            <a:pPr marL="0" lvl="0" indent="0" algn="l" rtl="0">
              <a:lnSpc>
                <a:spcPct val="93000"/>
              </a:lnSpc>
              <a:spcBef>
                <a:spcPts val="0"/>
              </a:spcBef>
              <a:spcAft>
                <a:spcPts val="0"/>
              </a:spcAft>
              <a:buClr>
                <a:schemeClr val="dk1"/>
              </a:buClr>
              <a:buSzPts val="1100"/>
              <a:buFont typeface="Arial"/>
              <a:buNone/>
            </a:pPr>
            <a:endParaRPr lang="en" altLang="zh-CN" dirty="0">
              <a:solidFill>
                <a:schemeClr val="dk1"/>
              </a:solidFill>
            </a:endParaRPr>
          </a:p>
          <a:p>
            <a:pPr marL="0" lvl="0" indent="0" algn="l" rtl="0">
              <a:lnSpc>
                <a:spcPct val="93000"/>
              </a:lnSpc>
              <a:spcBef>
                <a:spcPts val="0"/>
              </a:spcBef>
              <a:spcAft>
                <a:spcPts val="0"/>
              </a:spcAft>
              <a:buClr>
                <a:schemeClr val="dk1"/>
              </a:buClr>
              <a:buSzPts val="1100"/>
              <a:buFont typeface="Arial"/>
              <a:buNone/>
            </a:pPr>
            <a:endParaRPr sz="2400" dirty="0">
              <a:solidFill>
                <a:schemeClr val="dk1"/>
              </a:solidFill>
            </a:endParaRPr>
          </a:p>
          <a:p>
            <a:pPr marL="0" lvl="0" indent="0" algn="l" rtl="0">
              <a:spcBef>
                <a:spcPts val="0"/>
              </a:spcBef>
              <a:spcAft>
                <a:spcPts val="0"/>
              </a:spcAft>
              <a:buNone/>
            </a:pPr>
            <a:endParaRPr sz="2400" dirty="0"/>
          </a:p>
        </p:txBody>
      </p:sp>
      <p:sp>
        <p:nvSpPr>
          <p:cNvPr id="596" name="Google Shape;596;p78"/>
          <p:cNvSpPr txBox="1"/>
          <p:nvPr/>
        </p:nvSpPr>
        <p:spPr>
          <a:xfrm>
            <a:off x="3081600" y="1388600"/>
            <a:ext cx="5609700" cy="22956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1550" dirty="0">
                <a:solidFill>
                  <a:srgbClr val="0000FF"/>
                </a:solidFill>
                <a:latin typeface="Courier New"/>
                <a:ea typeface="Courier New"/>
                <a:cs typeface="Courier New"/>
                <a:sym typeface="Courier New"/>
              </a:rPr>
              <a:t>import</a:t>
            </a:r>
            <a:r>
              <a:rPr lang="en" sz="1550" dirty="0">
                <a:solidFill>
                  <a:schemeClr val="dk1"/>
                </a:solidFill>
                <a:latin typeface="Courier New"/>
                <a:ea typeface="Courier New"/>
                <a:cs typeface="Courier New"/>
                <a:sym typeface="Courier New"/>
              </a:rPr>
              <a:t> </a:t>
            </a:r>
            <a:r>
              <a:rPr lang="en" sz="1550" dirty="0">
                <a:solidFill>
                  <a:srgbClr val="008080"/>
                </a:solidFill>
                <a:latin typeface="Courier New"/>
                <a:ea typeface="Courier New"/>
                <a:cs typeface="Courier New"/>
                <a:sym typeface="Courier New"/>
              </a:rPr>
              <a:t>React</a:t>
            </a:r>
            <a:r>
              <a:rPr lang="en" sz="1550" dirty="0">
                <a:solidFill>
                  <a:schemeClr val="dk1"/>
                </a:solidFill>
                <a:latin typeface="Courier New"/>
                <a:ea typeface="Courier New"/>
                <a:cs typeface="Courier New"/>
                <a:sym typeface="Courier New"/>
              </a:rPr>
              <a:t> </a:t>
            </a:r>
            <a:r>
              <a:rPr lang="en" sz="1550" dirty="0">
                <a:solidFill>
                  <a:srgbClr val="0000FF"/>
                </a:solidFill>
                <a:latin typeface="Courier New"/>
                <a:ea typeface="Courier New"/>
                <a:cs typeface="Courier New"/>
                <a:sym typeface="Courier New"/>
              </a:rPr>
              <a:t>from</a:t>
            </a:r>
            <a:r>
              <a:rPr lang="en" sz="1550" dirty="0">
                <a:solidFill>
                  <a:schemeClr val="dk1"/>
                </a:solidFill>
                <a:latin typeface="Courier New"/>
                <a:ea typeface="Courier New"/>
                <a:cs typeface="Courier New"/>
                <a:sym typeface="Courier New"/>
              </a:rPr>
              <a:t> </a:t>
            </a:r>
            <a:r>
              <a:rPr lang="en" sz="1550" dirty="0">
                <a:solidFill>
                  <a:srgbClr val="A31515"/>
                </a:solidFill>
                <a:latin typeface="Courier New"/>
                <a:ea typeface="Courier New"/>
                <a:cs typeface="Courier New"/>
                <a:sym typeface="Courier New"/>
              </a:rPr>
              <a:t>'react'</a:t>
            </a:r>
            <a:r>
              <a:rPr lang="en" sz="1550" dirty="0">
                <a:solidFill>
                  <a:schemeClr val="dk1"/>
                </a:solidFill>
                <a:latin typeface="Courier New"/>
                <a:ea typeface="Courier New"/>
                <a:cs typeface="Courier New"/>
                <a:sym typeface="Courier New"/>
              </a:rPr>
              <a:t>;</a:t>
            </a:r>
            <a:endParaRPr sz="1550" dirty="0">
              <a:solidFill>
                <a:schemeClr val="dk1"/>
              </a:solidFill>
              <a:latin typeface="Courier New"/>
              <a:ea typeface="Courier New"/>
              <a:cs typeface="Courier New"/>
              <a:sym typeface="Courier New"/>
            </a:endParaRPr>
          </a:p>
          <a:p>
            <a:pPr marL="0" lvl="0" indent="0" algn="l" rtl="0">
              <a:lnSpc>
                <a:spcPct val="150000"/>
              </a:lnSpc>
              <a:spcBef>
                <a:spcPts val="0"/>
              </a:spcBef>
              <a:spcAft>
                <a:spcPts val="0"/>
              </a:spcAft>
              <a:buClr>
                <a:schemeClr val="dk1"/>
              </a:buClr>
              <a:buSzPts val="1100"/>
              <a:buFont typeface="Arial"/>
              <a:buNone/>
            </a:pPr>
            <a:endParaRPr sz="1550" dirty="0">
              <a:solidFill>
                <a:schemeClr val="dk1"/>
              </a:solidFill>
              <a:latin typeface="Courier New"/>
              <a:ea typeface="Courier New"/>
              <a:cs typeface="Courier New"/>
              <a:sym typeface="Courier New"/>
            </a:endParaRPr>
          </a:p>
          <a:p>
            <a:pPr marL="0" lvl="0" indent="0" algn="l" rtl="0">
              <a:lnSpc>
                <a:spcPct val="150000"/>
              </a:lnSpc>
              <a:spcBef>
                <a:spcPts val="0"/>
              </a:spcBef>
              <a:spcAft>
                <a:spcPts val="0"/>
              </a:spcAft>
              <a:buClr>
                <a:schemeClr val="dk1"/>
              </a:buClr>
              <a:buSzPts val="1100"/>
              <a:buFont typeface="Arial"/>
              <a:buNone/>
            </a:pPr>
            <a:r>
              <a:rPr lang="en" sz="1550" dirty="0">
                <a:solidFill>
                  <a:srgbClr val="0000FF"/>
                </a:solidFill>
                <a:latin typeface="Courier New"/>
                <a:ea typeface="Courier New"/>
                <a:cs typeface="Courier New"/>
                <a:sym typeface="Courier New"/>
              </a:rPr>
              <a:t>export</a:t>
            </a:r>
            <a:r>
              <a:rPr lang="en" sz="1550" dirty="0">
                <a:solidFill>
                  <a:schemeClr val="dk1"/>
                </a:solidFill>
                <a:latin typeface="Courier New"/>
                <a:ea typeface="Courier New"/>
                <a:cs typeface="Courier New"/>
                <a:sym typeface="Courier New"/>
              </a:rPr>
              <a:t> </a:t>
            </a:r>
            <a:r>
              <a:rPr lang="en" sz="1550" dirty="0">
                <a:solidFill>
                  <a:srgbClr val="0000FF"/>
                </a:solidFill>
                <a:latin typeface="Courier New"/>
                <a:ea typeface="Courier New"/>
                <a:cs typeface="Courier New"/>
                <a:sym typeface="Courier New"/>
              </a:rPr>
              <a:t>default</a:t>
            </a:r>
            <a:r>
              <a:rPr lang="en" sz="1550" dirty="0">
                <a:solidFill>
                  <a:schemeClr val="dk1"/>
                </a:solidFill>
                <a:latin typeface="Courier New"/>
                <a:ea typeface="Courier New"/>
                <a:cs typeface="Courier New"/>
                <a:sym typeface="Courier New"/>
              </a:rPr>
              <a:t> </a:t>
            </a:r>
            <a:r>
              <a:rPr lang="en" sz="1550" dirty="0">
                <a:solidFill>
                  <a:srgbClr val="0000FF"/>
                </a:solidFill>
                <a:latin typeface="Courier New"/>
                <a:ea typeface="Courier New"/>
                <a:cs typeface="Courier New"/>
                <a:sym typeface="Courier New"/>
              </a:rPr>
              <a:t>function </a:t>
            </a:r>
            <a:r>
              <a:rPr lang="en" sz="1550" dirty="0">
                <a:solidFill>
                  <a:srgbClr val="008080"/>
                </a:solidFill>
                <a:latin typeface="Courier New"/>
                <a:ea typeface="Courier New"/>
                <a:cs typeface="Courier New"/>
                <a:sym typeface="Courier New"/>
              </a:rPr>
              <a:t>App</a:t>
            </a:r>
            <a:r>
              <a:rPr lang="en" sz="1550" dirty="0">
                <a:solidFill>
                  <a:srgbClr val="0000FF"/>
                </a:solidFill>
                <a:latin typeface="Courier New"/>
                <a:ea typeface="Courier New"/>
                <a:cs typeface="Courier New"/>
                <a:sym typeface="Courier New"/>
              </a:rPr>
              <a:t>()</a:t>
            </a:r>
            <a:r>
              <a:rPr lang="en" sz="1550" dirty="0">
                <a:solidFill>
                  <a:schemeClr val="dk1"/>
                </a:solidFill>
                <a:latin typeface="Courier New"/>
                <a:ea typeface="Courier New"/>
                <a:cs typeface="Courier New"/>
                <a:sym typeface="Courier New"/>
              </a:rPr>
              <a:t> {</a:t>
            </a:r>
            <a:endParaRPr sz="1550" dirty="0">
              <a:solidFill>
                <a:schemeClr val="dk1"/>
              </a:solidFill>
              <a:latin typeface="Courier New"/>
              <a:ea typeface="Courier New"/>
              <a:cs typeface="Courier New"/>
              <a:sym typeface="Courier New"/>
            </a:endParaRPr>
          </a:p>
          <a:p>
            <a:pPr marL="0" lvl="0" indent="0" algn="l" rtl="0">
              <a:lnSpc>
                <a:spcPct val="150000"/>
              </a:lnSpc>
              <a:spcBef>
                <a:spcPts val="0"/>
              </a:spcBef>
              <a:spcAft>
                <a:spcPts val="0"/>
              </a:spcAft>
              <a:buNone/>
            </a:pPr>
            <a:r>
              <a:rPr lang="en" sz="1550" dirty="0">
                <a:solidFill>
                  <a:schemeClr val="dk1"/>
                </a:solidFill>
                <a:latin typeface="Courier New"/>
                <a:ea typeface="Courier New"/>
                <a:cs typeface="Courier New"/>
                <a:sym typeface="Courier New"/>
              </a:rPr>
              <a:t> </a:t>
            </a:r>
            <a:endParaRPr sz="1550" dirty="0">
              <a:solidFill>
                <a:schemeClr val="dk1"/>
              </a:solidFill>
              <a:latin typeface="Courier New"/>
              <a:ea typeface="Courier New"/>
              <a:cs typeface="Courier New"/>
              <a:sym typeface="Courier New"/>
            </a:endParaRPr>
          </a:p>
          <a:p>
            <a:pPr marL="0" lvl="0" indent="0" algn="l" rtl="0">
              <a:lnSpc>
                <a:spcPct val="150000"/>
              </a:lnSpc>
              <a:spcBef>
                <a:spcPts val="0"/>
              </a:spcBef>
              <a:spcAft>
                <a:spcPts val="0"/>
              </a:spcAft>
              <a:buNone/>
            </a:pPr>
            <a:r>
              <a:rPr lang="en" sz="1550" dirty="0">
                <a:solidFill>
                  <a:schemeClr val="dk1"/>
                </a:solidFill>
                <a:latin typeface="Courier New"/>
                <a:ea typeface="Courier New"/>
                <a:cs typeface="Courier New"/>
                <a:sym typeface="Courier New"/>
              </a:rPr>
              <a:t>	</a:t>
            </a:r>
            <a:endParaRPr sz="1550" dirty="0">
              <a:solidFill>
                <a:schemeClr val="dk1"/>
              </a:solidFill>
              <a:latin typeface="Courier New"/>
              <a:ea typeface="Courier New"/>
              <a:cs typeface="Courier New"/>
              <a:sym typeface="Courier New"/>
            </a:endParaRPr>
          </a:p>
          <a:p>
            <a:pPr marL="0" lvl="0" indent="0" algn="l" rtl="0">
              <a:lnSpc>
                <a:spcPct val="150000"/>
              </a:lnSpc>
              <a:spcBef>
                <a:spcPts val="0"/>
              </a:spcBef>
              <a:spcAft>
                <a:spcPts val="0"/>
              </a:spcAft>
              <a:buClr>
                <a:schemeClr val="dk1"/>
              </a:buClr>
              <a:buSzPts val="1100"/>
              <a:buFont typeface="Arial"/>
              <a:buNone/>
            </a:pPr>
            <a:r>
              <a:rPr lang="en" sz="1550" dirty="0">
                <a:solidFill>
                  <a:schemeClr val="dk1"/>
                </a:solidFill>
                <a:latin typeface="Courier New"/>
                <a:ea typeface="Courier New"/>
                <a:cs typeface="Courier New"/>
                <a:sym typeface="Courier New"/>
              </a:rPr>
              <a:t>}</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79"/>
          <p:cNvSpPr txBox="1">
            <a:spLocks noGrp="1"/>
          </p:cNvSpPr>
          <p:nvPr>
            <p:ph type="subTitle" idx="1"/>
          </p:nvPr>
        </p:nvSpPr>
        <p:spPr>
          <a:xfrm>
            <a:off x="194988" y="1760156"/>
            <a:ext cx="2353200" cy="2904900"/>
          </a:xfrm>
          <a:prstGeom prst="rect">
            <a:avLst/>
          </a:prstGeom>
        </p:spPr>
        <p:txBody>
          <a:bodyPr spcFirstLastPara="1" wrap="square" lIns="91425" tIns="91425" rIns="91425" bIns="91425" anchor="t" anchorCtr="0">
            <a:noAutofit/>
          </a:bodyPr>
          <a:lstStyle/>
          <a:p>
            <a:pPr lvl="0">
              <a:lnSpc>
                <a:spcPct val="93000"/>
              </a:lnSpc>
              <a:buClr>
                <a:schemeClr val="dk1"/>
              </a:buClr>
              <a:buSzPts val="1100"/>
            </a:pPr>
            <a:r>
              <a:rPr lang="zh-CN" altLang="en-US" dirty="0">
                <a:solidFill>
                  <a:schemeClr val="dk1"/>
                </a:solidFill>
              </a:rPr>
              <a:t>在</a:t>
            </a:r>
            <a:r>
              <a:rPr lang="en-US" dirty="0">
                <a:solidFill>
                  <a:schemeClr val="dk1"/>
                </a:solidFill>
              </a:rPr>
              <a:t>render</a:t>
            </a:r>
            <a:r>
              <a:rPr lang="zh-CN" altLang="en-US" dirty="0">
                <a:solidFill>
                  <a:schemeClr val="dk1"/>
                </a:solidFill>
              </a:rPr>
              <a:t>（渲染）方法中添加一个</a:t>
            </a:r>
            <a:r>
              <a:rPr lang="en-US" altLang="zh-CN" dirty="0">
                <a:solidFill>
                  <a:schemeClr val="dk1"/>
                </a:solidFill>
              </a:rPr>
              <a:t>return</a:t>
            </a:r>
            <a:r>
              <a:rPr lang="zh-CN" altLang="en-US" dirty="0">
                <a:solidFill>
                  <a:schemeClr val="dk1"/>
                </a:solidFill>
              </a:rPr>
              <a:t>（返回）语句</a:t>
            </a:r>
            <a:endParaRPr lang="en-US" altLang="zh-CN" dirty="0">
              <a:solidFill>
                <a:schemeClr val="dk1"/>
              </a:solidFill>
            </a:endParaRPr>
          </a:p>
          <a:p>
            <a:pPr lvl="0">
              <a:lnSpc>
                <a:spcPct val="93000"/>
              </a:lnSpc>
              <a:buClr>
                <a:schemeClr val="dk1"/>
              </a:buClr>
              <a:buSzPts val="1100"/>
            </a:pPr>
            <a:endParaRPr lang="en-US" altLang="zh-CN" dirty="0">
              <a:solidFill>
                <a:schemeClr val="dk1"/>
              </a:solidFill>
            </a:endParaRPr>
          </a:p>
          <a:p>
            <a:pPr lvl="0">
              <a:lnSpc>
                <a:spcPct val="93000"/>
              </a:lnSpc>
              <a:buClr>
                <a:schemeClr val="dk1"/>
              </a:buClr>
              <a:buSzPts val="1100"/>
            </a:pPr>
            <a:r>
              <a:rPr lang="zh-CN" altLang="en-US" dirty="0">
                <a:solidFill>
                  <a:schemeClr val="dk1"/>
                </a:solidFill>
              </a:rPr>
              <a:t>告诉它在网页上显示什么</a:t>
            </a:r>
            <a:endParaRPr sz="2400" dirty="0"/>
          </a:p>
        </p:txBody>
      </p:sp>
      <p:sp>
        <p:nvSpPr>
          <p:cNvPr id="602" name="Google Shape;602;p79"/>
          <p:cNvSpPr txBox="1"/>
          <p:nvPr/>
        </p:nvSpPr>
        <p:spPr>
          <a:xfrm>
            <a:off x="3081600" y="1687050"/>
            <a:ext cx="5528400" cy="29049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800" dirty="0">
                <a:solidFill>
                  <a:srgbClr val="0000FF"/>
                </a:solidFill>
                <a:latin typeface="Consolas"/>
                <a:ea typeface="Consolas"/>
                <a:cs typeface="Consolas"/>
                <a:sym typeface="Consolas"/>
              </a:rPr>
              <a:t>import</a:t>
            </a:r>
            <a:r>
              <a:rPr lang="en" sz="1800" dirty="0">
                <a:solidFill>
                  <a:schemeClr val="dk1"/>
                </a:solidFill>
                <a:latin typeface="Consolas"/>
                <a:ea typeface="Consolas"/>
                <a:cs typeface="Consolas"/>
                <a:sym typeface="Consolas"/>
              </a:rPr>
              <a:t> </a:t>
            </a:r>
            <a:r>
              <a:rPr lang="en" sz="1800" dirty="0">
                <a:solidFill>
                  <a:srgbClr val="008080"/>
                </a:solidFill>
                <a:latin typeface="Consolas"/>
                <a:ea typeface="Consolas"/>
                <a:cs typeface="Consolas"/>
                <a:sym typeface="Consolas"/>
              </a:rPr>
              <a:t>React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from</a:t>
            </a:r>
            <a:r>
              <a:rPr lang="en" sz="1800" dirty="0">
                <a:solidFill>
                  <a:schemeClr val="dk1"/>
                </a:solidFill>
                <a:latin typeface="Consolas"/>
                <a:ea typeface="Consolas"/>
                <a:cs typeface="Consolas"/>
                <a:sym typeface="Consolas"/>
              </a:rPr>
              <a:t> </a:t>
            </a:r>
            <a:r>
              <a:rPr lang="en" sz="1800" dirty="0">
                <a:solidFill>
                  <a:srgbClr val="A31515"/>
                </a:solidFill>
                <a:latin typeface="Consolas"/>
                <a:ea typeface="Consolas"/>
                <a:cs typeface="Consolas"/>
                <a:sym typeface="Consolas"/>
              </a:rPr>
              <a:t>'react'</a:t>
            </a:r>
            <a:r>
              <a:rPr lang="en" sz="1800" dirty="0">
                <a:solidFill>
                  <a:schemeClr val="dk1"/>
                </a:solidFill>
                <a:latin typeface="Consolas"/>
                <a:ea typeface="Consolas"/>
                <a:cs typeface="Consolas"/>
                <a:sym typeface="Consolas"/>
              </a:rPr>
              <a:t>;</a:t>
            </a: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sz="1800" dirty="0">
                <a:solidFill>
                  <a:srgbClr val="0000FF"/>
                </a:solidFill>
                <a:latin typeface="Consolas"/>
                <a:ea typeface="Consolas"/>
                <a:cs typeface="Consolas"/>
                <a:sym typeface="Consolas"/>
              </a:rPr>
              <a:t>export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default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function</a:t>
            </a:r>
            <a:r>
              <a:rPr lang="en" sz="1800" dirty="0">
                <a:solidFill>
                  <a:schemeClr val="dk1"/>
                </a:solidFill>
                <a:latin typeface="Consolas"/>
                <a:ea typeface="Consolas"/>
                <a:cs typeface="Consolas"/>
                <a:sym typeface="Consolas"/>
              </a:rPr>
              <a:t> </a:t>
            </a:r>
            <a:r>
              <a:rPr lang="en" sz="1800" dirty="0">
                <a:solidFill>
                  <a:srgbClr val="008080"/>
                </a:solidFill>
                <a:latin typeface="Consolas"/>
                <a:ea typeface="Consolas"/>
                <a:cs typeface="Consolas"/>
                <a:sym typeface="Consolas"/>
              </a:rPr>
              <a:t>App</a:t>
            </a:r>
            <a:r>
              <a:rPr lang="en" sz="1800" dirty="0">
                <a:solidFill>
                  <a:srgbClr val="0000FF"/>
                </a:solidFill>
                <a:latin typeface="Consolas"/>
                <a:ea typeface="Consolas"/>
                <a:cs typeface="Consolas"/>
                <a:sym typeface="Consolas"/>
              </a:rPr>
              <a:t>()</a:t>
            </a:r>
            <a:r>
              <a:rPr lang="en"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return</a:t>
            </a:r>
            <a:r>
              <a:rPr lang="en" sz="1800" dirty="0">
                <a:solidFill>
                  <a:schemeClr val="dk1"/>
                </a:solidFill>
                <a:latin typeface="Consolas"/>
                <a:ea typeface="Consolas"/>
                <a:cs typeface="Consolas"/>
                <a:sym typeface="Consolas"/>
              </a:rPr>
              <a:t> </a:t>
            </a:r>
            <a:r>
              <a:rPr lang="en" sz="1800" dirty="0">
                <a:solidFill>
                  <a:srgbClr val="A31515"/>
                </a:solidFill>
                <a:latin typeface="Consolas"/>
                <a:ea typeface="Consolas"/>
                <a:cs typeface="Consolas"/>
                <a:sym typeface="Consolas"/>
              </a:rPr>
              <a:t>“</a:t>
            </a:r>
            <a:r>
              <a:rPr lang="zh-CN" altLang="en" sz="1800" dirty="0">
                <a:solidFill>
                  <a:srgbClr val="A31515"/>
                </a:solidFill>
                <a:latin typeface="Consolas"/>
                <a:ea typeface="Consolas"/>
                <a:cs typeface="Consolas"/>
                <a:sym typeface="Consolas"/>
              </a:rPr>
              <a:t>你好</a:t>
            </a:r>
            <a:r>
              <a:rPr lang="en" sz="1800" dirty="0">
                <a:solidFill>
                  <a:srgbClr val="A31515"/>
                </a:solidFill>
                <a:latin typeface="Consolas"/>
                <a:ea typeface="Consolas"/>
                <a:cs typeface="Consolas"/>
                <a:sym typeface="Consolas"/>
              </a:rPr>
              <a:t>"</a:t>
            </a:r>
            <a:r>
              <a:rPr lang="en" sz="1800" dirty="0">
                <a:solidFill>
                  <a:schemeClr val="dk1"/>
                </a:solidFill>
                <a:latin typeface="Consolas"/>
                <a:ea typeface="Consolas"/>
                <a:cs typeface="Consolas"/>
                <a:sym typeface="Consolas"/>
              </a:rPr>
              <a:t>;</a:t>
            </a: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sz="1800" dirty="0">
                <a:solidFill>
                  <a:schemeClr val="dk1"/>
                </a:solidFill>
                <a:latin typeface="Consolas"/>
                <a:ea typeface="Consolas"/>
                <a:cs typeface="Consolas"/>
                <a:sym typeface="Consolas"/>
              </a:rPr>
              <a: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endParaRPr sz="1800" dirty="0">
              <a:latin typeface="Consolas"/>
              <a:ea typeface="Consolas"/>
              <a:cs typeface="Consolas"/>
              <a:sym typeface="Consola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80"/>
          <p:cNvSpPr txBox="1">
            <a:spLocks noGrp="1"/>
          </p:cNvSpPr>
          <p:nvPr>
            <p:ph type="subTitle" idx="1"/>
          </p:nvPr>
        </p:nvSpPr>
        <p:spPr>
          <a:xfrm>
            <a:off x="194988" y="1760156"/>
            <a:ext cx="2353200" cy="29049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Clr>
                <a:schemeClr val="dk1"/>
              </a:buClr>
              <a:buSzPts val="1100"/>
              <a:buFont typeface="Arial"/>
              <a:buNone/>
            </a:pPr>
            <a:r>
              <a:rPr lang="zh-CN" altLang="en" sz="2400" dirty="0">
                <a:solidFill>
                  <a:schemeClr val="dk1"/>
                </a:solidFill>
              </a:rPr>
              <a:t>也</a:t>
            </a:r>
            <a:r>
              <a:rPr lang="zh-CN" altLang="en-US" dirty="0">
                <a:solidFill>
                  <a:schemeClr val="dk1"/>
                </a:solidFill>
              </a:rPr>
              <a:t>可以返回</a:t>
            </a:r>
            <a:r>
              <a:rPr lang="en-US" altLang="zh-CN" dirty="0">
                <a:solidFill>
                  <a:schemeClr val="dk1"/>
                </a:solidFill>
              </a:rPr>
              <a:t>HTML</a:t>
            </a:r>
          </a:p>
          <a:p>
            <a:pPr marL="0" lvl="0" indent="0" algn="l" rtl="0">
              <a:lnSpc>
                <a:spcPct val="93000"/>
              </a:lnSpc>
              <a:spcBef>
                <a:spcPts val="0"/>
              </a:spcBef>
              <a:spcAft>
                <a:spcPts val="0"/>
              </a:spcAft>
              <a:buClr>
                <a:schemeClr val="dk1"/>
              </a:buClr>
              <a:buSzPts val="1100"/>
              <a:buFont typeface="Arial"/>
              <a:buNone/>
            </a:pPr>
            <a:endParaRPr lang="en" sz="2400" dirty="0">
              <a:solidFill>
                <a:schemeClr val="dk1"/>
              </a:solidFill>
            </a:endParaRPr>
          </a:p>
          <a:p>
            <a:pPr marL="0" lvl="0" indent="0" algn="l" rtl="0">
              <a:lnSpc>
                <a:spcPct val="93000"/>
              </a:lnSpc>
              <a:spcBef>
                <a:spcPts val="0"/>
              </a:spcBef>
              <a:spcAft>
                <a:spcPts val="0"/>
              </a:spcAft>
              <a:buClr>
                <a:schemeClr val="dk1"/>
              </a:buClr>
              <a:buSzPts val="1100"/>
              <a:buFont typeface="Arial"/>
              <a:buNone/>
            </a:pPr>
            <a:r>
              <a:rPr lang="zh-CN" altLang="en" sz="2400" dirty="0">
                <a:solidFill>
                  <a:schemeClr val="dk1"/>
                </a:solidFill>
              </a:rPr>
              <a:t>注意</a:t>
            </a:r>
            <a:r>
              <a:rPr lang="zh-CN" altLang="en-US" sz="2400" dirty="0">
                <a:solidFill>
                  <a:schemeClr val="dk1"/>
                </a:solidFill>
              </a:rPr>
              <a:t>：这是在</a:t>
            </a:r>
            <a:r>
              <a:rPr lang="en-US" altLang="zh-CN" sz="2400" dirty="0">
                <a:solidFill>
                  <a:schemeClr val="dk1"/>
                </a:solidFill>
              </a:rPr>
              <a:t>JS</a:t>
            </a:r>
            <a:r>
              <a:rPr lang="zh-CN" altLang="en-US" sz="2400" dirty="0">
                <a:solidFill>
                  <a:schemeClr val="dk1"/>
                </a:solidFill>
              </a:rPr>
              <a:t>中写</a:t>
            </a:r>
            <a:r>
              <a:rPr lang="en-US" altLang="zh-CN" sz="2400" dirty="0">
                <a:solidFill>
                  <a:schemeClr val="dk1"/>
                </a:solidFill>
              </a:rPr>
              <a:t>HTML</a:t>
            </a:r>
            <a:r>
              <a:rPr lang="en" sz="2400" dirty="0">
                <a:solidFill>
                  <a:schemeClr val="dk1"/>
                </a:solidFill>
              </a:rPr>
              <a:t>!</a:t>
            </a:r>
            <a:endParaRPr sz="2400" dirty="0">
              <a:solidFill>
                <a:schemeClr val="dk1"/>
              </a:solidFill>
            </a:endParaRPr>
          </a:p>
          <a:p>
            <a:pPr marL="0" lvl="0" indent="0" algn="l" rtl="0">
              <a:spcBef>
                <a:spcPts val="0"/>
              </a:spcBef>
              <a:spcAft>
                <a:spcPts val="0"/>
              </a:spcAft>
              <a:buNone/>
            </a:pPr>
            <a:endParaRPr sz="2400" dirty="0"/>
          </a:p>
        </p:txBody>
      </p:sp>
      <p:sp>
        <p:nvSpPr>
          <p:cNvPr id="608" name="Google Shape;608;p80"/>
          <p:cNvSpPr txBox="1"/>
          <p:nvPr/>
        </p:nvSpPr>
        <p:spPr>
          <a:xfrm>
            <a:off x="3081600" y="1687050"/>
            <a:ext cx="5784000" cy="25008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1800" dirty="0">
                <a:solidFill>
                  <a:srgbClr val="0000FF"/>
                </a:solidFill>
                <a:latin typeface="Consolas"/>
                <a:ea typeface="Consolas"/>
                <a:cs typeface="Consolas"/>
                <a:sym typeface="Consolas"/>
              </a:rPr>
              <a:t>import</a:t>
            </a:r>
            <a:r>
              <a:rPr lang="en" sz="1800" dirty="0">
                <a:solidFill>
                  <a:schemeClr val="dk1"/>
                </a:solidFill>
                <a:latin typeface="Consolas"/>
                <a:ea typeface="Consolas"/>
                <a:cs typeface="Consolas"/>
                <a:sym typeface="Consolas"/>
              </a:rPr>
              <a:t> </a:t>
            </a:r>
            <a:r>
              <a:rPr lang="en" sz="1800" dirty="0">
                <a:solidFill>
                  <a:srgbClr val="008080"/>
                </a:solidFill>
                <a:latin typeface="Consolas"/>
                <a:ea typeface="Consolas"/>
                <a:cs typeface="Consolas"/>
                <a:sym typeface="Consolas"/>
              </a:rPr>
              <a:t>React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from</a:t>
            </a:r>
            <a:r>
              <a:rPr lang="en" sz="1800" dirty="0">
                <a:solidFill>
                  <a:schemeClr val="dk1"/>
                </a:solidFill>
                <a:latin typeface="Consolas"/>
                <a:ea typeface="Consolas"/>
                <a:cs typeface="Consolas"/>
                <a:sym typeface="Consolas"/>
              </a:rPr>
              <a:t> </a:t>
            </a:r>
            <a:r>
              <a:rPr lang="en" sz="1800" dirty="0">
                <a:solidFill>
                  <a:srgbClr val="A31515"/>
                </a:solidFill>
                <a:latin typeface="Consolas"/>
                <a:ea typeface="Consolas"/>
                <a:cs typeface="Consolas"/>
                <a:sym typeface="Consolas"/>
              </a:rPr>
              <a:t>'react'</a:t>
            </a:r>
            <a:r>
              <a:rPr lang="en" sz="1800" dirty="0">
                <a:solidFill>
                  <a:schemeClr val="dk1"/>
                </a:solidFill>
                <a:latin typeface="Consolas"/>
                <a:ea typeface="Consolas"/>
                <a:cs typeface="Consolas"/>
                <a:sym typeface="Consolas"/>
              </a:rPr>
              <a:t>;</a:t>
            </a: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en" sz="1800" dirty="0">
                <a:solidFill>
                  <a:srgbClr val="0000FF"/>
                </a:solidFill>
                <a:latin typeface="Consolas"/>
                <a:ea typeface="Consolas"/>
                <a:cs typeface="Consolas"/>
                <a:sym typeface="Consolas"/>
              </a:rPr>
              <a:t>export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default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function</a:t>
            </a:r>
            <a:r>
              <a:rPr lang="en" sz="1800" dirty="0">
                <a:solidFill>
                  <a:schemeClr val="dk1"/>
                </a:solidFill>
                <a:latin typeface="Consolas"/>
                <a:ea typeface="Consolas"/>
                <a:cs typeface="Consolas"/>
                <a:sym typeface="Consolas"/>
              </a:rPr>
              <a:t> </a:t>
            </a:r>
            <a:r>
              <a:rPr lang="en" sz="1800" dirty="0">
                <a:solidFill>
                  <a:srgbClr val="008080"/>
                </a:solidFill>
                <a:latin typeface="Consolas"/>
                <a:ea typeface="Consolas"/>
                <a:cs typeface="Consolas"/>
                <a:sym typeface="Consolas"/>
              </a:rPr>
              <a:t>App</a:t>
            </a:r>
            <a:r>
              <a:rPr lang="en" sz="1800" dirty="0">
                <a:solidFill>
                  <a:srgbClr val="0000FF"/>
                </a:solidFill>
                <a:latin typeface="Consolas"/>
                <a:ea typeface="Consolas"/>
                <a:cs typeface="Consolas"/>
                <a:sym typeface="Consolas"/>
              </a:rPr>
              <a:t>()</a:t>
            </a:r>
            <a:r>
              <a:rPr lang="en" sz="1800" dirty="0">
                <a:solidFill>
                  <a:schemeClr val="dk1"/>
                </a:solidFill>
                <a:latin typeface="Consolas"/>
                <a:ea typeface="Consolas"/>
                <a:cs typeface="Consolas"/>
                <a:sym typeface="Consolas"/>
              </a:rPr>
              <a:t> {</a:t>
            </a:r>
            <a:endParaRPr sz="1800" dirty="0">
              <a:solidFill>
                <a:srgbClr val="0000FF"/>
              </a:solidFill>
              <a:latin typeface="Consolas"/>
              <a:ea typeface="Consolas"/>
              <a:cs typeface="Consolas"/>
              <a:sym typeface="Consolas"/>
            </a:endParaRPr>
          </a:p>
          <a:p>
            <a:pPr marL="0" lvl="0" indent="0" algn="l" rtl="0">
              <a:lnSpc>
                <a:spcPct val="150000"/>
              </a:lnSpc>
              <a:spcBef>
                <a:spcPts val="0"/>
              </a:spcBef>
              <a:spcAft>
                <a:spcPts val="0"/>
              </a:spcAft>
              <a:buNone/>
            </a:pPr>
            <a:r>
              <a:rPr lang="en"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return</a:t>
            </a:r>
            <a:r>
              <a:rPr lang="en" sz="1800" dirty="0">
                <a:solidFill>
                  <a:schemeClr val="dk1"/>
                </a:solidFill>
                <a:latin typeface="Consolas"/>
                <a:ea typeface="Consolas"/>
                <a:cs typeface="Consolas"/>
                <a:sym typeface="Consolas"/>
              </a:rPr>
              <a:t> &lt;h1&gt; </a:t>
            </a:r>
            <a:r>
              <a:rPr lang="zh-CN" altLang="en-US" sz="1800" dirty="0">
                <a:solidFill>
                  <a:schemeClr val="dk1"/>
                </a:solidFill>
                <a:latin typeface="Consolas"/>
                <a:ea typeface="Consolas"/>
                <a:cs typeface="Consolas"/>
                <a:sym typeface="Consolas"/>
              </a:rPr>
              <a:t>你好</a:t>
            </a:r>
            <a:r>
              <a:rPr lang="en" sz="1800" dirty="0">
                <a:solidFill>
                  <a:schemeClr val="dk1"/>
                </a:solidFill>
                <a:latin typeface="Consolas"/>
                <a:ea typeface="Consolas"/>
                <a:cs typeface="Consolas"/>
                <a:sym typeface="Consolas"/>
              </a:rPr>
              <a:t> &lt;/h1&gt;;</a:t>
            </a: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sz="1800" dirty="0">
                <a:solidFill>
                  <a:schemeClr val="dk1"/>
                </a:solidFill>
                <a:latin typeface="Consolas"/>
                <a:ea typeface="Consolas"/>
                <a:cs typeface="Consolas"/>
                <a:sym typeface="Consolas"/>
              </a:rPr>
              <a:t>}</a:t>
            </a: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endParaRPr sz="1800" dirty="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endParaRPr sz="1800" dirty="0">
              <a:latin typeface="Consolas"/>
              <a:ea typeface="Consolas"/>
              <a:cs typeface="Consolas"/>
              <a:sym typeface="Consola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81"/>
          <p:cNvSpPr txBox="1">
            <a:spLocks noGrp="1"/>
          </p:cNvSpPr>
          <p:nvPr>
            <p:ph type="subTitle" idx="1"/>
          </p:nvPr>
        </p:nvSpPr>
        <p:spPr>
          <a:xfrm>
            <a:off x="208200" y="1598226"/>
            <a:ext cx="2353200" cy="1706700"/>
          </a:xfrm>
          <a:prstGeom prst="rect">
            <a:avLst/>
          </a:prstGeom>
        </p:spPr>
        <p:txBody>
          <a:bodyPr spcFirstLastPara="1" wrap="square" lIns="91425" tIns="91425" rIns="91425" bIns="91425" anchor="t" anchorCtr="0">
            <a:noAutofit/>
          </a:bodyPr>
          <a:lstStyle/>
          <a:p>
            <a:pPr lvl="0">
              <a:lnSpc>
                <a:spcPct val="93000"/>
              </a:lnSpc>
              <a:buClr>
                <a:schemeClr val="dk1"/>
              </a:buClr>
              <a:buSzPts val="1100"/>
            </a:pPr>
            <a:r>
              <a:rPr lang="zh-CN" altLang="en-US" dirty="0">
                <a:solidFill>
                  <a:schemeClr val="dk1"/>
                </a:solidFill>
              </a:rPr>
              <a:t>你可以把整个</a:t>
            </a:r>
            <a:r>
              <a:rPr lang="en-US" altLang="zh-CN" dirty="0">
                <a:solidFill>
                  <a:schemeClr val="dk1"/>
                </a:solidFill>
              </a:rPr>
              <a:t>HTML</a:t>
            </a:r>
            <a:r>
              <a:rPr lang="zh-CN" altLang="en-US" dirty="0">
                <a:solidFill>
                  <a:schemeClr val="dk1"/>
                </a:solidFill>
              </a:rPr>
              <a:t>文件写在这！</a:t>
            </a:r>
          </a:p>
          <a:p>
            <a:pPr lvl="0">
              <a:lnSpc>
                <a:spcPct val="93000"/>
              </a:lnSpc>
              <a:buClr>
                <a:schemeClr val="dk1"/>
              </a:buClr>
              <a:buSzPts val="1100"/>
            </a:pPr>
            <a:endParaRPr lang="zh-CN" altLang="en-US" dirty="0">
              <a:solidFill>
                <a:schemeClr val="dk1"/>
              </a:solidFill>
            </a:endParaRPr>
          </a:p>
          <a:p>
            <a:pPr lvl="0">
              <a:lnSpc>
                <a:spcPct val="93000"/>
              </a:lnSpc>
              <a:buClr>
                <a:schemeClr val="dk1"/>
              </a:buClr>
              <a:buSzPts val="1100"/>
            </a:pPr>
            <a:r>
              <a:rPr lang="zh-CN" altLang="en-US" dirty="0">
                <a:solidFill>
                  <a:schemeClr val="dk1"/>
                </a:solidFill>
              </a:rPr>
              <a:t>如果超过一行，加上括号！</a:t>
            </a:r>
            <a:endParaRPr sz="2400" dirty="0"/>
          </a:p>
        </p:txBody>
      </p:sp>
      <p:sp>
        <p:nvSpPr>
          <p:cNvPr id="614" name="Google Shape;614;p81"/>
          <p:cNvSpPr txBox="1"/>
          <p:nvPr/>
        </p:nvSpPr>
        <p:spPr>
          <a:xfrm>
            <a:off x="3054800" y="389375"/>
            <a:ext cx="5567400" cy="41244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1800" dirty="0">
                <a:solidFill>
                  <a:srgbClr val="0000FF"/>
                </a:solidFill>
                <a:latin typeface="Consolas"/>
                <a:ea typeface="Consolas"/>
                <a:cs typeface="Consolas"/>
                <a:sym typeface="Consolas"/>
              </a:rPr>
              <a:t>import</a:t>
            </a:r>
            <a:r>
              <a:rPr lang="en" sz="1800" dirty="0">
                <a:solidFill>
                  <a:schemeClr val="dk1"/>
                </a:solidFill>
                <a:latin typeface="Consolas"/>
                <a:ea typeface="Consolas"/>
                <a:cs typeface="Consolas"/>
                <a:sym typeface="Consolas"/>
              </a:rPr>
              <a:t> </a:t>
            </a:r>
            <a:r>
              <a:rPr lang="en" sz="1800" dirty="0">
                <a:solidFill>
                  <a:srgbClr val="008080"/>
                </a:solidFill>
                <a:latin typeface="Consolas"/>
                <a:ea typeface="Consolas"/>
                <a:cs typeface="Consolas"/>
                <a:sym typeface="Consolas"/>
              </a:rPr>
              <a:t>React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from</a:t>
            </a:r>
            <a:r>
              <a:rPr lang="en" sz="1800" dirty="0">
                <a:solidFill>
                  <a:schemeClr val="dk1"/>
                </a:solidFill>
                <a:latin typeface="Consolas"/>
                <a:ea typeface="Consolas"/>
                <a:cs typeface="Consolas"/>
                <a:sym typeface="Consolas"/>
              </a:rPr>
              <a:t> </a:t>
            </a:r>
            <a:r>
              <a:rPr lang="en" sz="1800" dirty="0">
                <a:solidFill>
                  <a:srgbClr val="A31515"/>
                </a:solidFill>
                <a:latin typeface="Consolas"/>
                <a:ea typeface="Consolas"/>
                <a:cs typeface="Consolas"/>
                <a:sym typeface="Consolas"/>
              </a:rPr>
              <a:t>'react'</a:t>
            </a:r>
            <a:r>
              <a:rPr lang="en" sz="1800" dirty="0">
                <a:solidFill>
                  <a:schemeClr val="dk1"/>
                </a:solidFill>
                <a:latin typeface="Consolas"/>
                <a:ea typeface="Consolas"/>
                <a:cs typeface="Consolas"/>
                <a:sym typeface="Consolas"/>
              </a:rPr>
              <a:t>;</a:t>
            </a: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sz="1800" dirty="0">
                <a:solidFill>
                  <a:srgbClr val="0000FF"/>
                </a:solidFill>
                <a:latin typeface="Consolas"/>
                <a:ea typeface="Consolas"/>
                <a:cs typeface="Consolas"/>
                <a:sym typeface="Consolas"/>
              </a:rPr>
              <a:t>export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default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function</a:t>
            </a:r>
            <a:r>
              <a:rPr lang="en" sz="1800" dirty="0">
                <a:solidFill>
                  <a:schemeClr val="dk1"/>
                </a:solidFill>
                <a:latin typeface="Consolas"/>
                <a:ea typeface="Consolas"/>
                <a:cs typeface="Consolas"/>
                <a:sym typeface="Consolas"/>
              </a:rPr>
              <a:t> </a:t>
            </a:r>
            <a:r>
              <a:rPr lang="en" sz="1800" dirty="0">
                <a:solidFill>
                  <a:srgbClr val="008080"/>
                </a:solidFill>
                <a:latin typeface="Consolas"/>
                <a:ea typeface="Consolas"/>
                <a:cs typeface="Consolas"/>
                <a:sym typeface="Consolas"/>
              </a:rPr>
              <a:t>App</a:t>
            </a:r>
            <a:r>
              <a:rPr lang="en" sz="1800" dirty="0">
                <a:solidFill>
                  <a:srgbClr val="0000FF"/>
                </a:solidFill>
                <a:latin typeface="Consolas"/>
                <a:ea typeface="Consolas"/>
                <a:cs typeface="Consolas"/>
                <a:sym typeface="Consolas"/>
              </a:rPr>
              <a:t>()</a:t>
            </a:r>
            <a:r>
              <a:rPr lang="en"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sz="1800" dirty="0">
                <a:solidFill>
                  <a:srgbClr val="0000FF"/>
                </a:solidFill>
                <a:latin typeface="Consolas"/>
                <a:ea typeface="Consolas"/>
                <a:cs typeface="Consolas"/>
                <a:sym typeface="Consolas"/>
              </a:rPr>
              <a:t>  return</a:t>
            </a:r>
            <a:r>
              <a:rPr lang="en" sz="1800" dirty="0">
                <a:solidFill>
                  <a:schemeClr val="dk1"/>
                </a:solidFill>
                <a:latin typeface="Consolas"/>
                <a:ea typeface="Consolas"/>
                <a:cs typeface="Consolas"/>
                <a:sym typeface="Consolas"/>
              </a:rPr>
              <a:t> </a:t>
            </a:r>
            <a:r>
              <a:rPr lang="en" sz="1800" dirty="0">
                <a:solidFill>
                  <a:srgbClr val="FF0000"/>
                </a:solidFill>
                <a:latin typeface="Consolas"/>
                <a:ea typeface="Consolas"/>
                <a:cs typeface="Consolas"/>
                <a:sym typeface="Consolas"/>
              </a:rPr>
              <a:t>(</a:t>
            </a:r>
            <a:endParaRPr sz="1800" dirty="0">
              <a:solidFill>
                <a:srgbClr val="FF0000"/>
              </a:solidFill>
              <a:latin typeface="Consolas"/>
              <a:ea typeface="Consolas"/>
              <a:cs typeface="Consolas"/>
              <a:sym typeface="Consolas"/>
            </a:endParaRPr>
          </a:p>
          <a:p>
            <a:pPr marL="0" lvl="0" indent="0" algn="l" rtl="0">
              <a:lnSpc>
                <a:spcPct val="150000"/>
              </a:lnSpc>
              <a:spcBef>
                <a:spcPts val="0"/>
              </a:spcBef>
              <a:spcAft>
                <a:spcPts val="0"/>
              </a:spcAft>
              <a:buNone/>
            </a:pPr>
            <a:r>
              <a:rPr lang="en" sz="1800" dirty="0">
                <a:solidFill>
                  <a:schemeClr val="dk1"/>
                </a:solidFill>
                <a:latin typeface="Consolas"/>
                <a:ea typeface="Consolas"/>
                <a:cs typeface="Consolas"/>
                <a:sym typeface="Consolas"/>
              </a:rPr>
              <a:t>     &lt;div&gt;</a:t>
            </a: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sz="1800" dirty="0">
                <a:solidFill>
                  <a:schemeClr val="dk1"/>
                </a:solidFill>
                <a:latin typeface="Consolas"/>
                <a:ea typeface="Consolas"/>
                <a:cs typeface="Consolas"/>
                <a:sym typeface="Consolas"/>
              </a:rPr>
              <a:t>       &lt;h1&gt; </a:t>
            </a:r>
            <a:r>
              <a:rPr lang="zh-CN" altLang="en" sz="1800" dirty="0">
                <a:solidFill>
                  <a:schemeClr val="dk1"/>
                </a:solidFill>
                <a:latin typeface="Consolas"/>
                <a:ea typeface="Consolas"/>
                <a:cs typeface="Consolas"/>
                <a:sym typeface="Consolas"/>
              </a:rPr>
              <a:t>你好</a:t>
            </a:r>
            <a:r>
              <a:rPr lang="en" sz="1800" dirty="0">
                <a:solidFill>
                  <a:schemeClr val="dk1"/>
                </a:solidFill>
                <a:latin typeface="Consolas"/>
                <a:ea typeface="Consolas"/>
                <a:cs typeface="Consolas"/>
                <a:sym typeface="Consolas"/>
              </a:rPr>
              <a:t> &lt;/h1&gt;;</a:t>
            </a: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sz="1800" dirty="0">
                <a:solidFill>
                  <a:schemeClr val="dk1"/>
                </a:solidFill>
                <a:latin typeface="Consolas"/>
                <a:ea typeface="Consolas"/>
                <a:cs typeface="Consolas"/>
                <a:sym typeface="Consolas"/>
              </a:rPr>
              <a:t>     &lt;/div&gt;</a:t>
            </a: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sz="1800" dirty="0">
                <a:solidFill>
                  <a:schemeClr val="dk1"/>
                </a:solidFill>
                <a:latin typeface="Consolas"/>
                <a:ea typeface="Consolas"/>
                <a:cs typeface="Consolas"/>
                <a:sym typeface="Consolas"/>
              </a:rPr>
              <a:t>   </a:t>
            </a:r>
            <a:r>
              <a:rPr lang="en" sz="1800" dirty="0">
                <a:solidFill>
                  <a:srgbClr val="FF0000"/>
                </a:solidFill>
                <a:latin typeface="Consolas"/>
                <a:ea typeface="Consolas"/>
                <a:cs typeface="Consolas"/>
                <a:sym typeface="Consolas"/>
              </a:rPr>
              <a:t>)</a:t>
            </a:r>
            <a:r>
              <a:rPr lang="en" sz="1800" dirty="0">
                <a:solidFill>
                  <a:schemeClr val="dk1"/>
                </a:solidFill>
                <a:latin typeface="Consolas"/>
                <a:ea typeface="Consolas"/>
                <a:cs typeface="Consolas"/>
                <a:sym typeface="Consolas"/>
              </a:rPr>
              <a:t>;</a:t>
            </a: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sz="1800" dirty="0">
                <a:solidFill>
                  <a:schemeClr val="dk1"/>
                </a:solidFill>
                <a:latin typeface="Consolas"/>
                <a:ea typeface="Consolas"/>
                <a:cs typeface="Consolas"/>
                <a:sym typeface="Consolas"/>
              </a:rPr>
              <a:t>}</a:t>
            </a: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endParaRPr sz="1800" dirty="0">
              <a:solidFill>
                <a:srgbClr val="0000FF"/>
              </a:solidFill>
              <a:latin typeface="Consolas"/>
              <a:ea typeface="Consolas"/>
              <a:cs typeface="Consolas"/>
              <a:sym typeface="Consolas"/>
            </a:endParaRPr>
          </a:p>
          <a:p>
            <a:pPr marL="0" lvl="0" indent="0" algn="l" rtl="0">
              <a:lnSpc>
                <a:spcPct val="150000"/>
              </a:lnSpc>
              <a:spcBef>
                <a:spcPts val="0"/>
              </a:spcBef>
              <a:spcAft>
                <a:spcPts val="0"/>
              </a:spcAft>
              <a:buNone/>
            </a:pP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endParaRPr sz="1800" dirty="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endParaRPr sz="1800" dirty="0">
              <a:latin typeface="Consolas"/>
              <a:ea typeface="Consolas"/>
              <a:cs typeface="Consolas"/>
              <a:sym typeface="Consola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82"/>
          <p:cNvSpPr txBox="1">
            <a:spLocks noGrp="1"/>
          </p:cNvSpPr>
          <p:nvPr>
            <p:ph type="subTitle" idx="1"/>
          </p:nvPr>
        </p:nvSpPr>
        <p:spPr>
          <a:xfrm>
            <a:off x="194988" y="1760156"/>
            <a:ext cx="2353200" cy="290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ltLang="en-US" sz="2400" dirty="0">
                <a:solidFill>
                  <a:schemeClr val="dk1"/>
                </a:solidFill>
              </a:rPr>
              <a:t>错误！</a:t>
            </a:r>
            <a:endParaRPr lang="en-US" altLang="zh-CN" sz="2400" dirty="0">
              <a:solidFill>
                <a:schemeClr val="dk1"/>
              </a:solidFill>
            </a:endParaRPr>
          </a:p>
          <a:p>
            <a:pPr marL="0" lvl="0" indent="0" algn="l" rtl="0">
              <a:spcBef>
                <a:spcPts val="0"/>
              </a:spcBef>
              <a:spcAft>
                <a:spcPts val="0"/>
              </a:spcAft>
              <a:buNone/>
            </a:pPr>
            <a:endParaRPr lang="en-US" altLang="zh-CN" dirty="0">
              <a:solidFill>
                <a:schemeClr val="dk1"/>
              </a:solidFill>
            </a:endParaRPr>
          </a:p>
          <a:p>
            <a:pPr lvl="0"/>
            <a:r>
              <a:rPr lang="en-US" dirty="0"/>
              <a:t>React</a:t>
            </a:r>
            <a:r>
              <a:rPr lang="zh-CN" altLang="en-US" dirty="0"/>
              <a:t>组件只能包含一个顶级元素。通过将所有内容包装在一个</a:t>
            </a:r>
            <a:r>
              <a:rPr lang="en-US" dirty="0"/>
              <a:t>div</a:t>
            </a:r>
            <a:r>
              <a:rPr lang="zh-CN" altLang="en-US" dirty="0"/>
              <a:t>中来解决此问题。</a:t>
            </a:r>
            <a:endParaRPr sz="2400" dirty="0"/>
          </a:p>
        </p:txBody>
      </p:sp>
      <p:sp>
        <p:nvSpPr>
          <p:cNvPr id="620" name="Google Shape;620;p82"/>
          <p:cNvSpPr txBox="1"/>
          <p:nvPr/>
        </p:nvSpPr>
        <p:spPr>
          <a:xfrm>
            <a:off x="3081600" y="183600"/>
            <a:ext cx="5478000" cy="43776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1800" dirty="0">
                <a:solidFill>
                  <a:srgbClr val="0000FF"/>
                </a:solidFill>
                <a:latin typeface="Consolas"/>
                <a:ea typeface="Consolas"/>
                <a:cs typeface="Consolas"/>
                <a:sym typeface="Consolas"/>
              </a:rPr>
              <a:t>import</a:t>
            </a:r>
            <a:r>
              <a:rPr lang="en" sz="1800" dirty="0">
                <a:solidFill>
                  <a:schemeClr val="dk1"/>
                </a:solidFill>
                <a:latin typeface="Consolas"/>
                <a:ea typeface="Consolas"/>
                <a:cs typeface="Consolas"/>
                <a:sym typeface="Consolas"/>
              </a:rPr>
              <a:t> </a:t>
            </a:r>
            <a:r>
              <a:rPr lang="en" sz="1800" dirty="0">
                <a:solidFill>
                  <a:srgbClr val="008080"/>
                </a:solidFill>
                <a:latin typeface="Consolas"/>
                <a:ea typeface="Consolas"/>
                <a:cs typeface="Consolas"/>
                <a:sym typeface="Consolas"/>
              </a:rPr>
              <a:t>React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from</a:t>
            </a:r>
            <a:r>
              <a:rPr lang="en" sz="1800" dirty="0">
                <a:solidFill>
                  <a:schemeClr val="dk1"/>
                </a:solidFill>
                <a:latin typeface="Consolas"/>
                <a:ea typeface="Consolas"/>
                <a:cs typeface="Consolas"/>
                <a:sym typeface="Consolas"/>
              </a:rPr>
              <a:t> </a:t>
            </a:r>
            <a:r>
              <a:rPr lang="en" sz="1800" dirty="0">
                <a:solidFill>
                  <a:srgbClr val="A31515"/>
                </a:solidFill>
                <a:latin typeface="Consolas"/>
                <a:ea typeface="Consolas"/>
                <a:cs typeface="Consolas"/>
                <a:sym typeface="Consolas"/>
              </a:rPr>
              <a:t>'react'</a:t>
            </a:r>
            <a:r>
              <a:rPr lang="en" sz="1800" dirty="0">
                <a:solidFill>
                  <a:schemeClr val="dk1"/>
                </a:solidFill>
                <a:latin typeface="Consolas"/>
                <a:ea typeface="Consolas"/>
                <a:cs typeface="Consolas"/>
                <a:sym typeface="Consolas"/>
              </a:rPr>
              <a:t>;</a:t>
            </a: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en" sz="1800" dirty="0">
                <a:solidFill>
                  <a:srgbClr val="0000FF"/>
                </a:solidFill>
                <a:latin typeface="Consolas"/>
                <a:ea typeface="Consolas"/>
                <a:cs typeface="Consolas"/>
                <a:sym typeface="Consolas"/>
              </a:rPr>
              <a:t>export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default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function</a:t>
            </a:r>
            <a:r>
              <a:rPr lang="en" sz="1800" dirty="0">
                <a:solidFill>
                  <a:schemeClr val="dk1"/>
                </a:solidFill>
                <a:latin typeface="Consolas"/>
                <a:ea typeface="Consolas"/>
                <a:cs typeface="Consolas"/>
                <a:sym typeface="Consolas"/>
              </a:rPr>
              <a:t> </a:t>
            </a:r>
            <a:r>
              <a:rPr lang="en" sz="1800" dirty="0">
                <a:solidFill>
                  <a:srgbClr val="008080"/>
                </a:solidFill>
                <a:latin typeface="Consolas"/>
                <a:ea typeface="Consolas"/>
                <a:cs typeface="Consolas"/>
                <a:sym typeface="Consolas"/>
              </a:rPr>
              <a:t>App</a:t>
            </a:r>
            <a:r>
              <a:rPr lang="en" sz="1800" dirty="0">
                <a:solidFill>
                  <a:srgbClr val="0000FF"/>
                </a:solidFill>
                <a:latin typeface="Consolas"/>
                <a:ea typeface="Consolas"/>
                <a:cs typeface="Consolas"/>
                <a:sym typeface="Consolas"/>
              </a:rPr>
              <a:t>()</a:t>
            </a:r>
            <a:r>
              <a:rPr lang="en" sz="1800" dirty="0">
                <a:solidFill>
                  <a:schemeClr val="dk1"/>
                </a:solidFill>
                <a:latin typeface="Consolas"/>
                <a:ea typeface="Consolas"/>
                <a:cs typeface="Consolas"/>
                <a:sym typeface="Consolas"/>
              </a:rPr>
              <a:t> {</a:t>
            </a:r>
            <a:endParaRPr sz="1800" dirty="0">
              <a:solidFill>
                <a:srgbClr val="0000FF"/>
              </a:solidFill>
              <a:latin typeface="Consolas"/>
              <a:ea typeface="Consolas"/>
              <a:cs typeface="Consolas"/>
              <a:sym typeface="Consolas"/>
            </a:endParaRPr>
          </a:p>
          <a:p>
            <a:pPr marL="0" lvl="0" indent="0" algn="l" rtl="0">
              <a:lnSpc>
                <a:spcPct val="150000"/>
              </a:lnSpc>
              <a:spcBef>
                <a:spcPts val="0"/>
              </a:spcBef>
              <a:spcAft>
                <a:spcPts val="0"/>
              </a:spcAft>
              <a:buNone/>
            </a:pPr>
            <a:r>
              <a:rPr lang="en"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sz="1800" dirty="0">
                <a:solidFill>
                  <a:srgbClr val="0000FF"/>
                </a:solidFill>
                <a:latin typeface="Consolas"/>
                <a:ea typeface="Consolas"/>
                <a:cs typeface="Consolas"/>
                <a:sym typeface="Consolas"/>
              </a:rPr>
              <a:t>  return</a:t>
            </a:r>
            <a:r>
              <a:rPr lang="en"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endParaRPr sz="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sz="1800" dirty="0">
                <a:solidFill>
                  <a:schemeClr val="dk1"/>
                </a:solidFill>
                <a:latin typeface="Consolas"/>
                <a:ea typeface="Consolas"/>
                <a:cs typeface="Consolas"/>
                <a:sym typeface="Consolas"/>
              </a:rPr>
              <a:t>     		&lt;h1&gt; </a:t>
            </a:r>
            <a:r>
              <a:rPr lang="zh-CN" altLang="en" sz="1800" dirty="0">
                <a:solidFill>
                  <a:schemeClr val="dk1"/>
                </a:solidFill>
                <a:latin typeface="Consolas"/>
                <a:ea typeface="Consolas"/>
                <a:cs typeface="Consolas"/>
                <a:sym typeface="Consolas"/>
              </a:rPr>
              <a:t>你好</a:t>
            </a:r>
            <a:r>
              <a:rPr lang="en" sz="1800" dirty="0">
                <a:solidFill>
                  <a:schemeClr val="dk1"/>
                </a:solidFill>
                <a:latin typeface="Consolas"/>
                <a:ea typeface="Consolas"/>
                <a:cs typeface="Consolas"/>
                <a:sym typeface="Consolas"/>
              </a:rPr>
              <a:t> &lt;/h1&gt;;</a:t>
            </a: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sz="1800" dirty="0">
                <a:solidFill>
                  <a:schemeClr val="dk1"/>
                </a:solidFill>
                <a:latin typeface="Consolas"/>
                <a:ea typeface="Consolas"/>
                <a:cs typeface="Consolas"/>
                <a:sym typeface="Consolas"/>
              </a:rPr>
              <a:t>     		&lt;p&gt; </a:t>
            </a:r>
            <a:r>
              <a:rPr lang="zh-CN" altLang="en" sz="1800" dirty="0">
                <a:solidFill>
                  <a:schemeClr val="dk1"/>
                </a:solidFill>
                <a:latin typeface="Consolas"/>
                <a:ea typeface="Consolas"/>
                <a:cs typeface="Consolas"/>
                <a:sym typeface="Consolas"/>
              </a:rPr>
              <a:t>罗家祥</a:t>
            </a:r>
            <a:r>
              <a:rPr lang="en" sz="1800" dirty="0">
                <a:solidFill>
                  <a:schemeClr val="dk1"/>
                </a:solidFill>
                <a:latin typeface="Consolas"/>
                <a:ea typeface="Consolas"/>
                <a:cs typeface="Consolas"/>
                <a:sym typeface="Consolas"/>
              </a:rPr>
              <a:t> &lt;/p&gt;</a:t>
            </a: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sz="1800" dirty="0">
                <a:solidFill>
                  <a:schemeClr val="dk1"/>
                </a:solidFill>
                <a:latin typeface="Consolas"/>
                <a:ea typeface="Consolas"/>
                <a:cs typeface="Consolas"/>
                <a:sym typeface="Consolas"/>
              </a:rPr>
              <a:t>}</a:t>
            </a: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endParaRPr sz="1800" dirty="0">
              <a:solidFill>
                <a:srgbClr val="0000FF"/>
              </a:solidFill>
              <a:latin typeface="Consolas"/>
              <a:ea typeface="Consolas"/>
              <a:cs typeface="Consolas"/>
              <a:sym typeface="Consolas"/>
            </a:endParaRPr>
          </a:p>
          <a:p>
            <a:pPr marL="0" lvl="0" indent="0" algn="l" rtl="0">
              <a:lnSpc>
                <a:spcPct val="150000"/>
              </a:lnSpc>
              <a:spcBef>
                <a:spcPts val="0"/>
              </a:spcBef>
              <a:spcAft>
                <a:spcPts val="0"/>
              </a:spcAft>
              <a:buNone/>
            </a:pP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endParaRPr sz="1800" dirty="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endParaRPr sz="1800" dirty="0">
              <a:latin typeface="Consolas"/>
              <a:ea typeface="Consolas"/>
              <a:cs typeface="Consolas"/>
              <a:sym typeface="Consolas"/>
            </a:endParaRPr>
          </a:p>
        </p:txBody>
      </p:sp>
    </p:spTree>
    <p:extLst>
      <p:ext uri="{BB962C8B-B14F-4D97-AF65-F5344CB8AC3E}">
        <p14:creationId xmlns:p14="http://schemas.microsoft.com/office/powerpoint/2010/main" val="496457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82"/>
          <p:cNvSpPr txBox="1">
            <a:spLocks noGrp="1"/>
          </p:cNvSpPr>
          <p:nvPr>
            <p:ph type="subTitle" idx="1"/>
          </p:nvPr>
        </p:nvSpPr>
        <p:spPr>
          <a:xfrm>
            <a:off x="194988" y="1760156"/>
            <a:ext cx="2353200" cy="290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ltLang="en-US" sz="2400" dirty="0">
                <a:solidFill>
                  <a:schemeClr val="dk1"/>
                </a:solidFill>
              </a:rPr>
              <a:t>错误！</a:t>
            </a:r>
            <a:endParaRPr lang="en-US" altLang="zh-CN" sz="2400" dirty="0">
              <a:solidFill>
                <a:schemeClr val="dk1"/>
              </a:solidFill>
            </a:endParaRPr>
          </a:p>
          <a:p>
            <a:pPr marL="0" lvl="0" indent="0" algn="l" rtl="0">
              <a:spcBef>
                <a:spcPts val="0"/>
              </a:spcBef>
              <a:spcAft>
                <a:spcPts val="0"/>
              </a:spcAft>
              <a:buNone/>
            </a:pPr>
            <a:endParaRPr lang="en-US" altLang="zh-CN" dirty="0">
              <a:solidFill>
                <a:schemeClr val="dk1"/>
              </a:solidFill>
            </a:endParaRPr>
          </a:p>
          <a:p>
            <a:pPr lvl="0"/>
            <a:r>
              <a:rPr lang="en-US" dirty="0"/>
              <a:t>React</a:t>
            </a:r>
            <a:r>
              <a:rPr lang="zh-CN" altLang="en-US" dirty="0"/>
              <a:t>组件只能包含一个顶级元素。通过将所有内容包装在一个</a:t>
            </a:r>
            <a:r>
              <a:rPr lang="en-US" dirty="0"/>
              <a:t>div</a:t>
            </a:r>
            <a:r>
              <a:rPr lang="zh-CN" altLang="en-US" dirty="0"/>
              <a:t>中来解决此问题。</a:t>
            </a:r>
            <a:endParaRPr sz="2400" dirty="0"/>
          </a:p>
        </p:txBody>
      </p:sp>
      <p:sp>
        <p:nvSpPr>
          <p:cNvPr id="620" name="Google Shape;620;p82"/>
          <p:cNvSpPr txBox="1"/>
          <p:nvPr/>
        </p:nvSpPr>
        <p:spPr>
          <a:xfrm>
            <a:off x="3081600" y="183600"/>
            <a:ext cx="5478000" cy="43776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1800" dirty="0">
                <a:solidFill>
                  <a:srgbClr val="0000FF"/>
                </a:solidFill>
                <a:latin typeface="Consolas"/>
                <a:ea typeface="Consolas"/>
                <a:cs typeface="Consolas"/>
                <a:sym typeface="Consolas"/>
              </a:rPr>
              <a:t>import</a:t>
            </a:r>
            <a:r>
              <a:rPr lang="en" sz="1800" dirty="0">
                <a:solidFill>
                  <a:schemeClr val="dk1"/>
                </a:solidFill>
                <a:latin typeface="Consolas"/>
                <a:ea typeface="Consolas"/>
                <a:cs typeface="Consolas"/>
                <a:sym typeface="Consolas"/>
              </a:rPr>
              <a:t> </a:t>
            </a:r>
            <a:r>
              <a:rPr lang="en" sz="1800" dirty="0">
                <a:solidFill>
                  <a:srgbClr val="008080"/>
                </a:solidFill>
                <a:latin typeface="Consolas"/>
                <a:ea typeface="Consolas"/>
                <a:cs typeface="Consolas"/>
                <a:sym typeface="Consolas"/>
              </a:rPr>
              <a:t>React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from</a:t>
            </a:r>
            <a:r>
              <a:rPr lang="en" sz="1800" dirty="0">
                <a:solidFill>
                  <a:schemeClr val="dk1"/>
                </a:solidFill>
                <a:latin typeface="Consolas"/>
                <a:ea typeface="Consolas"/>
                <a:cs typeface="Consolas"/>
                <a:sym typeface="Consolas"/>
              </a:rPr>
              <a:t> </a:t>
            </a:r>
            <a:r>
              <a:rPr lang="en" sz="1800" dirty="0">
                <a:solidFill>
                  <a:srgbClr val="A31515"/>
                </a:solidFill>
                <a:latin typeface="Consolas"/>
                <a:ea typeface="Consolas"/>
                <a:cs typeface="Consolas"/>
                <a:sym typeface="Consolas"/>
              </a:rPr>
              <a:t>'react'</a:t>
            </a:r>
            <a:r>
              <a:rPr lang="en" sz="1800" dirty="0">
                <a:solidFill>
                  <a:schemeClr val="dk1"/>
                </a:solidFill>
                <a:latin typeface="Consolas"/>
                <a:ea typeface="Consolas"/>
                <a:cs typeface="Consolas"/>
                <a:sym typeface="Consolas"/>
              </a:rPr>
              <a:t>;</a:t>
            </a: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en" sz="1800" dirty="0">
                <a:solidFill>
                  <a:srgbClr val="0000FF"/>
                </a:solidFill>
                <a:latin typeface="Consolas"/>
                <a:ea typeface="Consolas"/>
                <a:cs typeface="Consolas"/>
                <a:sym typeface="Consolas"/>
              </a:rPr>
              <a:t>export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default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function</a:t>
            </a:r>
            <a:r>
              <a:rPr lang="en" sz="1800" dirty="0">
                <a:solidFill>
                  <a:schemeClr val="dk1"/>
                </a:solidFill>
                <a:latin typeface="Consolas"/>
                <a:ea typeface="Consolas"/>
                <a:cs typeface="Consolas"/>
                <a:sym typeface="Consolas"/>
              </a:rPr>
              <a:t> </a:t>
            </a:r>
            <a:r>
              <a:rPr lang="en" sz="1800" dirty="0">
                <a:solidFill>
                  <a:srgbClr val="008080"/>
                </a:solidFill>
                <a:latin typeface="Consolas"/>
                <a:ea typeface="Consolas"/>
                <a:cs typeface="Consolas"/>
                <a:sym typeface="Consolas"/>
              </a:rPr>
              <a:t>App</a:t>
            </a:r>
            <a:r>
              <a:rPr lang="en" sz="1800" dirty="0">
                <a:solidFill>
                  <a:srgbClr val="0000FF"/>
                </a:solidFill>
                <a:latin typeface="Consolas"/>
                <a:ea typeface="Consolas"/>
                <a:cs typeface="Consolas"/>
                <a:sym typeface="Consolas"/>
              </a:rPr>
              <a:t>()</a:t>
            </a:r>
            <a:r>
              <a:rPr lang="en" sz="1800" dirty="0">
                <a:solidFill>
                  <a:schemeClr val="dk1"/>
                </a:solidFill>
                <a:latin typeface="Consolas"/>
                <a:ea typeface="Consolas"/>
                <a:cs typeface="Consolas"/>
                <a:sym typeface="Consolas"/>
              </a:rPr>
              <a:t> {</a:t>
            </a:r>
            <a:endParaRPr sz="1800" dirty="0">
              <a:solidFill>
                <a:srgbClr val="0000FF"/>
              </a:solidFill>
              <a:latin typeface="Consolas"/>
              <a:ea typeface="Consolas"/>
              <a:cs typeface="Consolas"/>
              <a:sym typeface="Consolas"/>
            </a:endParaRPr>
          </a:p>
          <a:p>
            <a:pPr marL="0" lvl="0" indent="0" algn="l" rtl="0">
              <a:lnSpc>
                <a:spcPct val="150000"/>
              </a:lnSpc>
              <a:spcBef>
                <a:spcPts val="0"/>
              </a:spcBef>
              <a:spcAft>
                <a:spcPts val="0"/>
              </a:spcAft>
              <a:buNone/>
            </a:pPr>
            <a:r>
              <a:rPr lang="en"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sz="1800" dirty="0">
                <a:solidFill>
                  <a:srgbClr val="0000FF"/>
                </a:solidFill>
                <a:latin typeface="Consolas"/>
                <a:ea typeface="Consolas"/>
                <a:cs typeface="Consolas"/>
                <a:sym typeface="Consolas"/>
              </a:rPr>
              <a:t>  return</a:t>
            </a:r>
            <a:r>
              <a:rPr lang="en"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endParaRPr sz="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sz="1800" dirty="0">
                <a:solidFill>
                  <a:schemeClr val="dk1"/>
                </a:solidFill>
                <a:latin typeface="Consolas"/>
                <a:ea typeface="Consolas"/>
                <a:cs typeface="Consolas"/>
                <a:sym typeface="Consolas"/>
              </a:rPr>
              <a:t>     		&lt;h1&gt; </a:t>
            </a:r>
            <a:r>
              <a:rPr lang="zh-CN" altLang="en" sz="1800" dirty="0">
                <a:solidFill>
                  <a:schemeClr val="dk1"/>
                </a:solidFill>
                <a:latin typeface="Consolas"/>
                <a:ea typeface="Consolas"/>
                <a:cs typeface="Consolas"/>
                <a:sym typeface="Consolas"/>
              </a:rPr>
              <a:t>你好</a:t>
            </a:r>
            <a:r>
              <a:rPr lang="en" sz="1800" dirty="0">
                <a:solidFill>
                  <a:schemeClr val="dk1"/>
                </a:solidFill>
                <a:latin typeface="Consolas"/>
                <a:ea typeface="Consolas"/>
                <a:cs typeface="Consolas"/>
                <a:sym typeface="Consolas"/>
              </a:rPr>
              <a:t> &lt;/h1&gt;;</a:t>
            </a: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sz="1800" dirty="0">
                <a:solidFill>
                  <a:schemeClr val="dk1"/>
                </a:solidFill>
                <a:latin typeface="Consolas"/>
                <a:ea typeface="Consolas"/>
                <a:cs typeface="Consolas"/>
                <a:sym typeface="Consolas"/>
              </a:rPr>
              <a:t>     		&lt;p&gt; </a:t>
            </a:r>
            <a:r>
              <a:rPr lang="zh-CN" altLang="en" sz="1800" dirty="0">
                <a:solidFill>
                  <a:schemeClr val="dk1"/>
                </a:solidFill>
                <a:latin typeface="Consolas"/>
                <a:ea typeface="Consolas"/>
                <a:cs typeface="Consolas"/>
                <a:sym typeface="Consolas"/>
              </a:rPr>
              <a:t>光明</a:t>
            </a:r>
            <a:r>
              <a:rPr lang="en" sz="1800" dirty="0">
                <a:solidFill>
                  <a:schemeClr val="dk1"/>
                </a:solidFill>
                <a:latin typeface="Consolas"/>
                <a:ea typeface="Consolas"/>
                <a:cs typeface="Consolas"/>
                <a:sym typeface="Consolas"/>
              </a:rPr>
              <a:t> &lt;/p&gt;</a:t>
            </a: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sz="1800" dirty="0">
                <a:solidFill>
                  <a:schemeClr val="dk1"/>
                </a:solidFill>
                <a:latin typeface="Consolas"/>
                <a:ea typeface="Consolas"/>
                <a:cs typeface="Consolas"/>
                <a:sym typeface="Consolas"/>
              </a:rPr>
              <a:t>}</a:t>
            </a: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endParaRPr sz="1800" dirty="0">
              <a:solidFill>
                <a:srgbClr val="0000FF"/>
              </a:solidFill>
              <a:latin typeface="Consolas"/>
              <a:ea typeface="Consolas"/>
              <a:cs typeface="Consolas"/>
              <a:sym typeface="Consolas"/>
            </a:endParaRPr>
          </a:p>
          <a:p>
            <a:pPr marL="0" lvl="0" indent="0" algn="l" rtl="0">
              <a:lnSpc>
                <a:spcPct val="150000"/>
              </a:lnSpc>
              <a:spcBef>
                <a:spcPts val="0"/>
              </a:spcBef>
              <a:spcAft>
                <a:spcPts val="0"/>
              </a:spcAft>
              <a:buNone/>
            </a:pPr>
            <a:endParaRPr sz="18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endParaRPr sz="1800" dirty="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endParaRPr sz="1800" dirty="0">
              <a:latin typeface="Consolas"/>
              <a:ea typeface="Consolas"/>
              <a:cs typeface="Consolas"/>
              <a:sym typeface="Consolas"/>
            </a:endParaRPr>
          </a:p>
        </p:txBody>
      </p:sp>
      <p:sp>
        <p:nvSpPr>
          <p:cNvPr id="621" name="Google Shape;621;p82"/>
          <p:cNvSpPr txBox="1"/>
          <p:nvPr/>
        </p:nvSpPr>
        <p:spPr>
          <a:xfrm>
            <a:off x="4183350" y="2184139"/>
            <a:ext cx="3615943" cy="1428635"/>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b="1" dirty="0">
                <a:solidFill>
                  <a:srgbClr val="FF0000"/>
                </a:solidFill>
                <a:latin typeface="Courier New"/>
                <a:ea typeface="Courier New"/>
                <a:cs typeface="Courier New"/>
                <a:sym typeface="Courier New"/>
              </a:rPr>
              <a:t>&lt;div&gt;</a:t>
            </a:r>
            <a:endParaRPr b="1" dirty="0">
              <a:solidFill>
                <a:srgbClr val="FF0000"/>
              </a:solidFill>
              <a:latin typeface="Courier New"/>
              <a:ea typeface="Courier New"/>
              <a:cs typeface="Courier New"/>
              <a:sym typeface="Courier New"/>
            </a:endParaRPr>
          </a:p>
          <a:p>
            <a:pPr marL="0" lvl="0" indent="0" algn="l" rtl="0">
              <a:lnSpc>
                <a:spcPct val="150000"/>
              </a:lnSpc>
              <a:spcBef>
                <a:spcPts val="0"/>
              </a:spcBef>
              <a:spcAft>
                <a:spcPts val="0"/>
              </a:spcAft>
              <a:buNone/>
            </a:pPr>
            <a:endParaRPr b="1" dirty="0">
              <a:solidFill>
                <a:srgbClr val="FF0000"/>
              </a:solidFill>
              <a:latin typeface="Courier New"/>
              <a:ea typeface="Courier New"/>
              <a:cs typeface="Courier New"/>
              <a:sym typeface="Courier New"/>
            </a:endParaRPr>
          </a:p>
          <a:p>
            <a:pPr marL="0" lvl="0" indent="0" algn="l" rtl="0">
              <a:lnSpc>
                <a:spcPct val="150000"/>
              </a:lnSpc>
              <a:spcBef>
                <a:spcPts val="0"/>
              </a:spcBef>
              <a:spcAft>
                <a:spcPts val="0"/>
              </a:spcAft>
              <a:buNone/>
            </a:pPr>
            <a:endParaRPr b="1" dirty="0">
              <a:solidFill>
                <a:srgbClr val="FF0000"/>
              </a:solidFill>
              <a:latin typeface="Courier New"/>
              <a:ea typeface="Courier New"/>
              <a:cs typeface="Courier New"/>
              <a:sym typeface="Courier New"/>
            </a:endParaRPr>
          </a:p>
          <a:p>
            <a:pPr marL="0" lvl="0" indent="0" algn="l" rtl="0">
              <a:lnSpc>
                <a:spcPct val="150000"/>
              </a:lnSpc>
              <a:spcBef>
                <a:spcPts val="0"/>
              </a:spcBef>
              <a:spcAft>
                <a:spcPts val="0"/>
              </a:spcAft>
              <a:buNone/>
            </a:pPr>
            <a:r>
              <a:rPr lang="en" b="1" dirty="0">
                <a:solidFill>
                  <a:srgbClr val="FF0000"/>
                </a:solidFill>
                <a:latin typeface="Courier New"/>
                <a:ea typeface="Courier New"/>
                <a:cs typeface="Courier New"/>
                <a:sym typeface="Courier New"/>
              </a:rPr>
              <a:t>&lt;/div&gt;</a:t>
            </a:r>
            <a:endParaRPr b="1" dirty="0">
              <a:solidFill>
                <a:srgbClr val="FF0000"/>
              </a:solidFill>
              <a:latin typeface="Courier New"/>
              <a:ea typeface="Courier New"/>
              <a:cs typeface="Courier New"/>
              <a:sym typeface="Courier New"/>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83" descr="Possibly the easiest timer you'll ever use. Big easy to see numbers. Beeps when it reaches 0. Voted #1 by timer-timer.com - that's us :) http://timer-timer.com" title="10 Minute Countdown Timer">
            <a:hlinkClick r:id="rId3"/>
          </p:cNvPr>
          <p:cNvPicPr preferRelativeResize="0"/>
          <p:nvPr/>
        </p:nvPicPr>
        <p:blipFill>
          <a:blip r:embed="rId4">
            <a:alphaModFix/>
          </a:blip>
          <a:stretch>
            <a:fillRect/>
          </a:stretch>
        </p:blipFill>
        <p:spPr>
          <a:xfrm>
            <a:off x="224376" y="2421525"/>
            <a:ext cx="2294450" cy="1720838"/>
          </a:xfrm>
          <a:prstGeom prst="rect">
            <a:avLst/>
          </a:prstGeom>
          <a:noFill/>
          <a:ln>
            <a:noFill/>
          </a:ln>
        </p:spPr>
      </p:pic>
      <p:sp>
        <p:nvSpPr>
          <p:cNvPr id="627" name="Google Shape;627;p83"/>
          <p:cNvSpPr txBox="1"/>
          <p:nvPr/>
        </p:nvSpPr>
        <p:spPr>
          <a:xfrm>
            <a:off x="3311901" y="481896"/>
            <a:ext cx="5263500" cy="2427300"/>
          </a:xfrm>
          <a:prstGeom prst="rect">
            <a:avLst/>
          </a:prstGeom>
          <a:noFill/>
          <a:ln>
            <a:noFill/>
          </a:ln>
        </p:spPr>
        <p:txBody>
          <a:bodyPr spcFirstLastPara="1" wrap="square" lIns="91425" tIns="91425" rIns="91425" bIns="91425" anchor="t" anchorCtr="0">
            <a:noAutofit/>
          </a:bodyPr>
          <a:lstStyle/>
          <a:p>
            <a:pPr lvl="0">
              <a:lnSpc>
                <a:spcPct val="115000"/>
              </a:lnSpc>
            </a:pPr>
            <a:r>
              <a:rPr lang="zh-CN" altLang="en-US" sz="1800" dirty="0">
                <a:solidFill>
                  <a:schemeClr val="dk1"/>
                </a:solidFill>
                <a:latin typeface="Helvetica Neue"/>
                <a:ea typeface="Helvetica Neue"/>
                <a:cs typeface="Helvetica Neue"/>
                <a:sym typeface="Helvetica Neue"/>
              </a:rPr>
              <a:t>作业</a:t>
            </a:r>
            <a:endParaRPr lang="en-US" altLang="zh-CN" sz="1800" dirty="0">
              <a:solidFill>
                <a:schemeClr val="dk1"/>
              </a:solidFill>
              <a:latin typeface="Helvetica Neue"/>
              <a:ea typeface="Helvetica Neue"/>
              <a:cs typeface="Helvetica Neue"/>
              <a:sym typeface="Helvetica Neue"/>
            </a:endParaRPr>
          </a:p>
          <a:p>
            <a:pPr lvl="0">
              <a:lnSpc>
                <a:spcPct val="115000"/>
              </a:lnSpc>
            </a:pPr>
            <a:endParaRPr lang="en-US" altLang="zh-CN" sz="1800" dirty="0">
              <a:solidFill>
                <a:schemeClr val="dk1"/>
              </a:solidFill>
              <a:latin typeface="Helvetica Neue"/>
              <a:ea typeface="Helvetica Neue"/>
              <a:cs typeface="Helvetica Neue"/>
              <a:sym typeface="Helvetica Neue"/>
            </a:endParaRPr>
          </a:p>
          <a:p>
            <a:pPr lvl="0">
              <a:lnSpc>
                <a:spcPct val="115000"/>
              </a:lnSpc>
            </a:pPr>
            <a:r>
              <a:rPr lang="en-US" altLang="zh-CN" sz="1800" dirty="0">
                <a:solidFill>
                  <a:schemeClr val="dk1"/>
                </a:solidFill>
                <a:latin typeface="Helvetica Neue"/>
                <a:ea typeface="Helvetica Neue"/>
                <a:cs typeface="Helvetica Neue"/>
                <a:sym typeface="Helvetica Neue"/>
              </a:rPr>
              <a:t>1</a:t>
            </a:r>
            <a:r>
              <a:rPr lang="zh-CN" altLang="en-US" sz="1800" dirty="0">
                <a:solidFill>
                  <a:schemeClr val="dk1"/>
                </a:solidFill>
                <a:latin typeface="Helvetica Neue"/>
                <a:ea typeface="Helvetica Neue"/>
                <a:cs typeface="Helvetica Neue"/>
                <a:sym typeface="Helvetica Neue"/>
              </a:rPr>
              <a:t>）安装</a:t>
            </a:r>
            <a:r>
              <a:rPr lang="en-US" altLang="zh-CN" sz="1800" dirty="0" err="1">
                <a:solidFill>
                  <a:schemeClr val="dk1"/>
                </a:solidFill>
                <a:latin typeface="Helvetica Neue"/>
                <a:ea typeface="Helvetica Neue"/>
                <a:cs typeface="Helvetica Neue"/>
                <a:sym typeface="Helvetica Neue"/>
              </a:rPr>
              <a:t>node.js</a:t>
            </a:r>
            <a:endParaRPr lang="en-US" altLang="zh-CN" sz="1800" dirty="0">
              <a:solidFill>
                <a:schemeClr val="dk1"/>
              </a:solidFill>
              <a:latin typeface="Helvetica Neue"/>
              <a:ea typeface="Helvetica Neue"/>
              <a:cs typeface="Helvetica Neue"/>
              <a:sym typeface="Helvetica Neue"/>
            </a:endParaRPr>
          </a:p>
          <a:p>
            <a:pPr lvl="0">
              <a:lnSpc>
                <a:spcPct val="115000"/>
              </a:lnSpc>
            </a:pPr>
            <a:r>
              <a:rPr lang="en-US" altLang="zh-CN" sz="1800" dirty="0">
                <a:solidFill>
                  <a:schemeClr val="dk1"/>
                </a:solidFill>
                <a:latin typeface="Helvetica Neue"/>
                <a:ea typeface="Helvetica Neue"/>
                <a:cs typeface="Helvetica Neue"/>
                <a:sym typeface="Helvetica Neue"/>
              </a:rPr>
              <a:t>2</a:t>
            </a:r>
            <a:r>
              <a:rPr lang="zh-CN" altLang="en-US" sz="1800" dirty="0">
                <a:solidFill>
                  <a:schemeClr val="dk1"/>
                </a:solidFill>
                <a:latin typeface="Helvetica Neue"/>
                <a:ea typeface="Helvetica Neue"/>
                <a:cs typeface="Helvetica Neue"/>
                <a:sym typeface="Helvetica Neue"/>
              </a:rPr>
              <a:t>）解压作业文件</a:t>
            </a:r>
            <a:endParaRPr lang="en-US" altLang="zh-CN" sz="1800" dirty="0">
              <a:solidFill>
                <a:schemeClr val="dk1"/>
              </a:solidFill>
              <a:latin typeface="Helvetica Neue"/>
              <a:ea typeface="Helvetica Neue"/>
              <a:cs typeface="Helvetica Neue"/>
              <a:sym typeface="Helvetica Neue"/>
            </a:endParaRPr>
          </a:p>
          <a:p>
            <a:pPr lvl="0">
              <a:lnSpc>
                <a:spcPct val="115000"/>
              </a:lnSpc>
            </a:pPr>
            <a:r>
              <a:rPr lang="en-US" altLang="zh-CN" sz="1800" dirty="0">
                <a:solidFill>
                  <a:schemeClr val="dk1"/>
                </a:solidFill>
                <a:latin typeface="Helvetica Neue"/>
                <a:ea typeface="Helvetica Neue"/>
                <a:cs typeface="Helvetica Neue"/>
                <a:sym typeface="Helvetica Neue"/>
              </a:rPr>
              <a:t>3</a:t>
            </a:r>
            <a:r>
              <a:rPr lang="zh-CN" altLang="en-US" sz="1800" dirty="0">
                <a:solidFill>
                  <a:schemeClr val="dk1"/>
                </a:solidFill>
                <a:latin typeface="Helvetica Neue"/>
                <a:ea typeface="Helvetica Neue"/>
                <a:cs typeface="Helvetica Neue"/>
                <a:sym typeface="Helvetica Neue"/>
              </a:rPr>
              <a:t>）</a:t>
            </a:r>
            <a:r>
              <a:rPr lang="en-US" altLang="zh-CN" sz="1800" dirty="0" err="1">
                <a:solidFill>
                  <a:schemeClr val="dk1"/>
                </a:solidFill>
                <a:latin typeface="Helvetica Neue"/>
                <a:ea typeface="Helvetica Neue"/>
                <a:cs typeface="Helvetica Neue"/>
                <a:sym typeface="Helvetica Neue"/>
              </a:rPr>
              <a:t>npm</a:t>
            </a:r>
            <a:r>
              <a:rPr lang="zh-CN" altLang="en-US" sz="1800" dirty="0">
                <a:solidFill>
                  <a:schemeClr val="dk1"/>
                </a:solidFill>
                <a:latin typeface="Helvetica Neue"/>
                <a:ea typeface="Helvetica Neue"/>
                <a:cs typeface="Helvetica Neue"/>
                <a:sym typeface="Helvetica Neue"/>
              </a:rPr>
              <a:t> </a:t>
            </a:r>
            <a:r>
              <a:rPr lang="en-US" altLang="zh-CN" sz="1800" dirty="0">
                <a:solidFill>
                  <a:schemeClr val="dk1"/>
                </a:solidFill>
                <a:latin typeface="Helvetica Neue"/>
                <a:ea typeface="Helvetica Neue"/>
                <a:cs typeface="Helvetica Neue"/>
                <a:sym typeface="Helvetica Neue"/>
              </a:rPr>
              <a:t>install</a:t>
            </a:r>
          </a:p>
          <a:p>
            <a:pPr lvl="0">
              <a:lnSpc>
                <a:spcPct val="115000"/>
              </a:lnSpc>
            </a:pPr>
            <a:r>
              <a:rPr lang="en-US" altLang="zh-CN" sz="1800" dirty="0">
                <a:solidFill>
                  <a:schemeClr val="dk1"/>
                </a:solidFill>
                <a:latin typeface="Helvetica Neue"/>
                <a:ea typeface="Helvetica Neue"/>
                <a:cs typeface="Helvetica Neue"/>
                <a:sym typeface="Helvetica Neue"/>
              </a:rPr>
              <a:t>4</a:t>
            </a:r>
            <a:r>
              <a:rPr lang="zh-CN" altLang="en-US" sz="1800" dirty="0">
                <a:solidFill>
                  <a:schemeClr val="dk1"/>
                </a:solidFill>
                <a:latin typeface="Helvetica Neue"/>
                <a:ea typeface="Helvetica Neue"/>
                <a:cs typeface="Helvetica Neue"/>
                <a:sym typeface="Helvetica Neue"/>
              </a:rPr>
              <a:t>）</a:t>
            </a:r>
            <a:r>
              <a:rPr lang="en-US" altLang="zh-CN" sz="1800" dirty="0" err="1">
                <a:solidFill>
                  <a:schemeClr val="dk1"/>
                </a:solidFill>
                <a:latin typeface="Helvetica Neue"/>
                <a:ea typeface="Helvetica Neue"/>
                <a:cs typeface="Helvetica Neue"/>
                <a:sym typeface="Helvetica Neue"/>
              </a:rPr>
              <a:t>npm</a:t>
            </a:r>
            <a:r>
              <a:rPr lang="zh-CN" altLang="en-US" sz="1800" dirty="0">
                <a:solidFill>
                  <a:schemeClr val="dk1"/>
                </a:solidFill>
                <a:latin typeface="Helvetica Neue"/>
                <a:ea typeface="Helvetica Neue"/>
                <a:cs typeface="Helvetica Neue"/>
                <a:sym typeface="Helvetica Neue"/>
              </a:rPr>
              <a:t> </a:t>
            </a:r>
            <a:r>
              <a:rPr lang="en-US" altLang="zh-CN" sz="1800" dirty="0">
                <a:solidFill>
                  <a:schemeClr val="dk1"/>
                </a:solidFill>
                <a:latin typeface="Helvetica Neue"/>
                <a:ea typeface="Helvetica Neue"/>
                <a:cs typeface="Helvetica Neue"/>
                <a:sym typeface="Helvetica Neue"/>
              </a:rPr>
              <a:t>start</a:t>
            </a:r>
          </a:p>
          <a:p>
            <a:pPr lvl="0">
              <a:lnSpc>
                <a:spcPct val="115000"/>
              </a:lnSpc>
            </a:pPr>
            <a:endParaRPr lang="en-US" altLang="zh-CN" sz="1800" dirty="0">
              <a:solidFill>
                <a:schemeClr val="dk1"/>
              </a:solidFill>
              <a:latin typeface="Helvetica Neue"/>
              <a:ea typeface="Helvetica Neue"/>
              <a:cs typeface="Helvetica Neue"/>
              <a:sym typeface="Helvetica Neue"/>
            </a:endParaRPr>
          </a:p>
          <a:p>
            <a:pPr lvl="0">
              <a:lnSpc>
                <a:spcPct val="115000"/>
              </a:lnSpc>
            </a:pPr>
            <a:r>
              <a:rPr lang="zh-CN" altLang="en-US" sz="1800" dirty="0">
                <a:solidFill>
                  <a:schemeClr val="dk1"/>
                </a:solidFill>
                <a:latin typeface="Helvetica Neue"/>
                <a:ea typeface="Helvetica Neue"/>
                <a:cs typeface="Helvetica Neue"/>
                <a:sym typeface="Helvetica Neue"/>
              </a:rPr>
              <a:t>修改文件，完成渲染功能，使其包含</a:t>
            </a:r>
          </a:p>
          <a:p>
            <a:pPr marL="285750" lvl="0" indent="-285750">
              <a:lnSpc>
                <a:spcPct val="115000"/>
              </a:lnSpc>
              <a:buFont typeface="Arial" panose="020B0604020202020204" pitchFamily="34" charset="0"/>
              <a:buChar char="•"/>
            </a:pPr>
            <a:r>
              <a:rPr lang="zh-CN" altLang="en-US" sz="1800" dirty="0">
                <a:solidFill>
                  <a:schemeClr val="dk1"/>
                </a:solidFill>
                <a:latin typeface="Helvetica Neue"/>
                <a:ea typeface="Helvetica Neue"/>
                <a:cs typeface="Helvetica Neue"/>
                <a:sym typeface="Helvetica Neue"/>
              </a:rPr>
              <a:t>一个</a:t>
            </a:r>
            <a:r>
              <a:rPr lang="en-US" sz="1800" dirty="0">
                <a:solidFill>
                  <a:schemeClr val="dk1"/>
                </a:solidFill>
                <a:latin typeface="Helvetica Neue"/>
                <a:ea typeface="Helvetica Neue"/>
                <a:cs typeface="Helvetica Neue"/>
                <a:sym typeface="Helvetica Neue"/>
              </a:rPr>
              <a:t>p</a:t>
            </a:r>
            <a:r>
              <a:rPr lang="zh-CN" altLang="en-US" sz="1800" dirty="0">
                <a:solidFill>
                  <a:schemeClr val="dk1"/>
                </a:solidFill>
                <a:latin typeface="Helvetica Neue"/>
                <a:ea typeface="Helvetica Neue"/>
                <a:cs typeface="Helvetica Neue"/>
                <a:sym typeface="Helvetica Neue"/>
              </a:rPr>
              <a:t>标签</a:t>
            </a:r>
          </a:p>
          <a:p>
            <a:pPr marL="285750" lvl="0" indent="-285750">
              <a:lnSpc>
                <a:spcPct val="115000"/>
              </a:lnSpc>
              <a:buFont typeface="Arial" panose="020B0604020202020204" pitchFamily="34" charset="0"/>
              <a:buChar char="•"/>
            </a:pPr>
            <a:r>
              <a:rPr lang="zh-CN" altLang="en-US" sz="1800" dirty="0">
                <a:solidFill>
                  <a:schemeClr val="dk1"/>
                </a:solidFill>
                <a:latin typeface="Helvetica Neue"/>
                <a:ea typeface="Helvetica Neue"/>
                <a:cs typeface="Helvetica Neue"/>
                <a:sym typeface="Helvetica Neue"/>
              </a:rPr>
              <a:t>一个图像</a:t>
            </a:r>
          </a:p>
          <a:p>
            <a:pPr marL="285750" lvl="0" indent="-285750">
              <a:lnSpc>
                <a:spcPct val="115000"/>
              </a:lnSpc>
              <a:buFont typeface="Arial" panose="020B0604020202020204" pitchFamily="34" charset="0"/>
              <a:buChar char="•"/>
            </a:pPr>
            <a:r>
              <a:rPr lang="zh-CN" altLang="en-US" sz="1800" dirty="0">
                <a:solidFill>
                  <a:schemeClr val="dk1"/>
                </a:solidFill>
                <a:latin typeface="Helvetica Neue"/>
                <a:ea typeface="Helvetica Neue"/>
                <a:cs typeface="Helvetica Neue"/>
                <a:sym typeface="Helvetica Neue"/>
              </a:rPr>
              <a:t>一条链接</a:t>
            </a:r>
          </a:p>
          <a:p>
            <a:pPr lvl="0">
              <a:lnSpc>
                <a:spcPct val="115000"/>
              </a:lnSpc>
            </a:pPr>
            <a:r>
              <a:rPr lang="zh-CN" altLang="en-US" sz="1800" dirty="0">
                <a:solidFill>
                  <a:schemeClr val="dk1"/>
                </a:solidFill>
                <a:latin typeface="Helvetica Neue"/>
                <a:ea typeface="Helvetica Neue"/>
                <a:cs typeface="Helvetica Neue"/>
                <a:sym typeface="Helvetica Neue"/>
              </a:rPr>
              <a:t>再添加</a:t>
            </a:r>
            <a:r>
              <a:rPr lang="en-US" altLang="zh-CN" sz="1800" dirty="0">
                <a:solidFill>
                  <a:schemeClr val="dk1"/>
                </a:solidFill>
                <a:latin typeface="Helvetica Neue"/>
                <a:ea typeface="Helvetica Neue"/>
                <a:cs typeface="Helvetica Neue"/>
                <a:sym typeface="Helvetica Neue"/>
              </a:rPr>
              <a:t>3</a:t>
            </a:r>
            <a:r>
              <a:rPr lang="zh-CN" altLang="en-US" sz="1800" dirty="0">
                <a:solidFill>
                  <a:schemeClr val="dk1"/>
                </a:solidFill>
                <a:latin typeface="Helvetica Neue"/>
                <a:ea typeface="Helvetica Neue"/>
                <a:cs typeface="Helvetica Neue"/>
                <a:sym typeface="Helvetica Neue"/>
              </a:rPr>
              <a:t>个您选择的标签！</a:t>
            </a:r>
            <a:endParaRPr sz="1800" dirty="0">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84"/>
          <p:cNvSpPr txBox="1">
            <a:spLocks noGrp="1"/>
          </p:cNvSpPr>
          <p:nvPr>
            <p:ph type="subTitle" idx="1"/>
          </p:nvPr>
        </p:nvSpPr>
        <p:spPr>
          <a:xfrm>
            <a:off x="194988" y="1760156"/>
            <a:ext cx="2353200" cy="290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ltLang="en-US" sz="2400" dirty="0">
                <a:solidFill>
                  <a:schemeClr val="dk1"/>
                </a:solidFill>
              </a:rPr>
              <a:t>你可以做出更多组件</a:t>
            </a:r>
            <a:endParaRPr lang="en-US" altLang="zh-CN" sz="2400" dirty="0">
              <a:solidFill>
                <a:schemeClr val="dk1"/>
              </a:solidFill>
            </a:endParaRPr>
          </a:p>
          <a:p>
            <a:pPr marL="0" lvl="0" indent="0" algn="l" rtl="0">
              <a:spcBef>
                <a:spcPts val="0"/>
              </a:spcBef>
              <a:spcAft>
                <a:spcPts val="0"/>
              </a:spcAft>
              <a:buNone/>
            </a:pPr>
            <a:endParaRPr lang="en-US" altLang="zh-CN" dirty="0">
              <a:solidFill>
                <a:schemeClr val="dk1"/>
              </a:solidFill>
            </a:endParaRPr>
          </a:p>
          <a:p>
            <a:pPr marL="0" lvl="0" indent="0" algn="l" rtl="0">
              <a:spcBef>
                <a:spcPts val="0"/>
              </a:spcBef>
              <a:spcAft>
                <a:spcPts val="0"/>
              </a:spcAft>
              <a:buNone/>
            </a:pPr>
            <a:r>
              <a:rPr lang="zh-CN" altLang="en-US" sz="2400" dirty="0">
                <a:solidFill>
                  <a:schemeClr val="dk1"/>
                </a:solidFill>
              </a:rPr>
              <a:t>比如一只猫</a:t>
            </a:r>
            <a:endParaRPr sz="2400" dirty="0"/>
          </a:p>
        </p:txBody>
      </p:sp>
      <p:pic>
        <p:nvPicPr>
          <p:cNvPr id="633" name="Google Shape;633;p84"/>
          <p:cNvPicPr preferRelativeResize="0"/>
          <p:nvPr/>
        </p:nvPicPr>
        <p:blipFill>
          <a:blip r:embed="rId3">
            <a:alphaModFix/>
          </a:blip>
          <a:stretch>
            <a:fillRect/>
          </a:stretch>
        </p:blipFill>
        <p:spPr>
          <a:xfrm>
            <a:off x="3584475" y="1344006"/>
            <a:ext cx="4347250" cy="2285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85"/>
          <p:cNvSpPr txBox="1">
            <a:spLocks noGrp="1"/>
          </p:cNvSpPr>
          <p:nvPr>
            <p:ph type="subTitle" idx="1"/>
          </p:nvPr>
        </p:nvSpPr>
        <p:spPr>
          <a:xfrm>
            <a:off x="194988" y="1760156"/>
            <a:ext cx="2353200" cy="290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ltLang="en" sz="2400" dirty="0">
                <a:solidFill>
                  <a:schemeClr val="dk1"/>
                </a:solidFill>
              </a:rPr>
              <a:t>创造</a:t>
            </a:r>
            <a:r>
              <a:rPr lang="zh-CN" altLang="en-US" sz="2400" dirty="0">
                <a:solidFill>
                  <a:schemeClr val="dk1"/>
                </a:solidFill>
              </a:rPr>
              <a:t>一个新文件 </a:t>
            </a:r>
            <a:r>
              <a:rPr lang="en" sz="2400" dirty="0" err="1">
                <a:solidFill>
                  <a:schemeClr val="dk1"/>
                </a:solidFill>
              </a:rPr>
              <a:t>Cat.js</a:t>
            </a:r>
            <a:endParaRPr lang="en" sz="2400" dirty="0">
              <a:solidFill>
                <a:schemeClr val="dk1"/>
              </a:solidFill>
            </a:endParaRPr>
          </a:p>
          <a:p>
            <a:pPr marL="0" lvl="0" indent="0" algn="l" rtl="0">
              <a:spcBef>
                <a:spcPts val="0"/>
              </a:spcBef>
              <a:spcAft>
                <a:spcPts val="0"/>
              </a:spcAft>
              <a:buNone/>
            </a:pPr>
            <a:endParaRPr lang="en" altLang="zh-CN" dirty="0">
              <a:solidFill>
                <a:schemeClr val="dk1"/>
              </a:solidFill>
            </a:endParaRPr>
          </a:p>
          <a:p>
            <a:pPr marL="0" lvl="0" indent="0" algn="l" rtl="0">
              <a:spcBef>
                <a:spcPts val="0"/>
              </a:spcBef>
              <a:spcAft>
                <a:spcPts val="0"/>
              </a:spcAft>
              <a:buNone/>
            </a:pPr>
            <a:r>
              <a:rPr lang="zh-CN" altLang="en" sz="2400" dirty="0">
                <a:solidFill>
                  <a:schemeClr val="dk1"/>
                </a:solidFill>
              </a:rPr>
              <a:t>放到</a:t>
            </a:r>
            <a:r>
              <a:rPr lang="en-US" altLang="zh-CN" sz="2400" dirty="0" err="1">
                <a:solidFill>
                  <a:schemeClr val="dk1"/>
                </a:solidFill>
              </a:rPr>
              <a:t>src</a:t>
            </a:r>
            <a:r>
              <a:rPr lang="zh-CN" altLang="en-US" sz="2400" dirty="0">
                <a:solidFill>
                  <a:schemeClr val="dk1"/>
                </a:solidFill>
              </a:rPr>
              <a:t>目录下</a:t>
            </a:r>
            <a:endParaRPr lang="en-US" altLang="zh-CN" sz="2400" dirty="0">
              <a:solidFill>
                <a:schemeClr val="dk1"/>
              </a:solidFill>
            </a:endParaRPr>
          </a:p>
          <a:p>
            <a:pPr marL="0" lvl="0" indent="0" algn="l" rtl="0">
              <a:spcBef>
                <a:spcPts val="0"/>
              </a:spcBef>
              <a:spcAft>
                <a:spcPts val="0"/>
              </a:spcAft>
              <a:buNone/>
            </a:pPr>
            <a:endParaRPr lang="en-US" altLang="zh-CN" dirty="0">
              <a:solidFill>
                <a:schemeClr val="dk1"/>
              </a:solidFill>
            </a:endParaRPr>
          </a:p>
          <a:p>
            <a:pPr marL="0" lvl="0" indent="0" algn="l" rtl="0">
              <a:spcBef>
                <a:spcPts val="0"/>
              </a:spcBef>
              <a:spcAft>
                <a:spcPts val="0"/>
              </a:spcAft>
              <a:buNone/>
            </a:pPr>
            <a:r>
              <a:rPr lang="en-US" altLang="zh-CN" sz="2400" dirty="0">
                <a:solidFill>
                  <a:schemeClr val="dk1"/>
                </a:solidFill>
              </a:rPr>
              <a:t>Cat</a:t>
            </a:r>
            <a:r>
              <a:rPr lang="zh-CN" altLang="en-US" sz="2400" dirty="0">
                <a:solidFill>
                  <a:schemeClr val="dk1"/>
                </a:solidFill>
              </a:rPr>
              <a:t>：猫</a:t>
            </a:r>
            <a:endParaRPr sz="2400" dirty="0"/>
          </a:p>
        </p:txBody>
      </p:sp>
      <p:pic>
        <p:nvPicPr>
          <p:cNvPr id="639" name="Google Shape;639;p85"/>
          <p:cNvPicPr preferRelativeResize="0"/>
          <p:nvPr/>
        </p:nvPicPr>
        <p:blipFill>
          <a:blip r:embed="rId3">
            <a:alphaModFix/>
          </a:blip>
          <a:stretch>
            <a:fillRect/>
          </a:stretch>
        </p:blipFill>
        <p:spPr>
          <a:xfrm>
            <a:off x="3184375" y="1389025"/>
            <a:ext cx="2531425" cy="2649175"/>
          </a:xfrm>
          <a:prstGeom prst="rect">
            <a:avLst/>
          </a:prstGeom>
          <a:noFill/>
          <a:ln>
            <a:noFill/>
          </a:ln>
        </p:spPr>
      </p:pic>
      <p:pic>
        <p:nvPicPr>
          <p:cNvPr id="640" name="Google Shape;640;p85"/>
          <p:cNvPicPr preferRelativeResize="0"/>
          <p:nvPr/>
        </p:nvPicPr>
        <p:blipFill>
          <a:blip r:embed="rId4">
            <a:alphaModFix/>
          </a:blip>
          <a:stretch>
            <a:fillRect/>
          </a:stretch>
        </p:blipFill>
        <p:spPr>
          <a:xfrm>
            <a:off x="6259725" y="1389024"/>
            <a:ext cx="2353200" cy="258032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86"/>
          <p:cNvSpPr txBox="1">
            <a:spLocks noGrp="1"/>
          </p:cNvSpPr>
          <p:nvPr>
            <p:ph type="subTitle" idx="1"/>
          </p:nvPr>
        </p:nvSpPr>
        <p:spPr>
          <a:xfrm>
            <a:off x="194988" y="1760156"/>
            <a:ext cx="2353200" cy="290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err="1">
                <a:solidFill>
                  <a:schemeClr val="dk1"/>
                </a:solidFill>
              </a:rPr>
              <a:t>Cat.js</a:t>
            </a:r>
            <a:endParaRPr sz="2400" dirty="0"/>
          </a:p>
        </p:txBody>
      </p:sp>
      <p:sp>
        <p:nvSpPr>
          <p:cNvPr id="646" name="Google Shape;646;p86"/>
          <p:cNvSpPr txBox="1"/>
          <p:nvPr/>
        </p:nvSpPr>
        <p:spPr>
          <a:xfrm>
            <a:off x="3126229" y="1019375"/>
            <a:ext cx="5263500" cy="2727300"/>
          </a:xfrm>
          <a:prstGeom prst="rect">
            <a:avLst/>
          </a:prstGeom>
          <a:noFill/>
          <a:ln>
            <a:noFill/>
          </a:ln>
        </p:spPr>
        <p:txBody>
          <a:bodyPr spcFirstLastPara="1" wrap="square" lIns="91425" tIns="91425" rIns="91425" bIns="91425" anchor="t" anchorCtr="0">
            <a:noAutofit/>
          </a:bodyPr>
          <a:lstStyle/>
          <a:p>
            <a:pPr lvl="0">
              <a:lnSpc>
                <a:spcPct val="115000"/>
              </a:lnSpc>
            </a:pPr>
            <a:r>
              <a:rPr lang="zh-CN" altLang="en-US" sz="2000" dirty="0"/>
              <a:t>在</a:t>
            </a:r>
            <a:r>
              <a:rPr lang="en-US" sz="2000" dirty="0" err="1"/>
              <a:t>Cat.js</a:t>
            </a:r>
            <a:r>
              <a:rPr lang="zh-CN" altLang="en-US" sz="2000" dirty="0"/>
              <a:t>中，让我们制作一个“猫”的组件</a:t>
            </a:r>
            <a:endParaRPr lang="en-US" altLang="zh-CN" sz="2000" dirty="0"/>
          </a:p>
          <a:p>
            <a:pPr lvl="0">
              <a:lnSpc>
                <a:spcPct val="115000"/>
              </a:lnSpc>
            </a:pPr>
            <a:endParaRPr sz="2000" dirty="0"/>
          </a:p>
          <a:p>
            <a:pPr marL="0" lvl="0" indent="0" algn="l" rtl="0">
              <a:lnSpc>
                <a:spcPct val="150000"/>
              </a:lnSpc>
              <a:spcBef>
                <a:spcPts val="0"/>
              </a:spcBef>
              <a:spcAft>
                <a:spcPts val="0"/>
              </a:spcAft>
              <a:buClr>
                <a:schemeClr val="dk1"/>
              </a:buClr>
              <a:buSzPts val="1100"/>
              <a:buFont typeface="Arial"/>
              <a:buNone/>
            </a:pPr>
            <a:r>
              <a:rPr lang="en" dirty="0">
                <a:solidFill>
                  <a:srgbClr val="0000FF"/>
                </a:solidFill>
                <a:latin typeface="Consolas"/>
                <a:ea typeface="Consolas"/>
                <a:cs typeface="Consolas"/>
                <a:sym typeface="Consolas"/>
              </a:rPr>
              <a:t>import</a:t>
            </a:r>
            <a:r>
              <a:rPr lang="en" dirty="0">
                <a:solidFill>
                  <a:schemeClr val="dk1"/>
                </a:solidFill>
                <a:latin typeface="Consolas"/>
                <a:ea typeface="Consolas"/>
                <a:cs typeface="Consolas"/>
                <a:sym typeface="Consolas"/>
              </a:rPr>
              <a:t> </a:t>
            </a:r>
            <a:r>
              <a:rPr lang="en" dirty="0">
                <a:solidFill>
                  <a:srgbClr val="008080"/>
                </a:solidFill>
                <a:latin typeface="Consolas"/>
                <a:ea typeface="Consolas"/>
                <a:cs typeface="Consolas"/>
                <a:sym typeface="Consolas"/>
              </a:rPr>
              <a:t>React</a:t>
            </a:r>
            <a:r>
              <a:rPr lang="en" dirty="0">
                <a:solidFill>
                  <a:schemeClr val="dk1"/>
                </a:solidFill>
                <a:latin typeface="Consolas"/>
                <a:ea typeface="Consolas"/>
                <a:cs typeface="Consolas"/>
                <a:sym typeface="Consolas"/>
              </a:rPr>
              <a:t> </a:t>
            </a:r>
            <a:r>
              <a:rPr lang="en" dirty="0">
                <a:solidFill>
                  <a:srgbClr val="0000FF"/>
                </a:solidFill>
                <a:latin typeface="Consolas"/>
                <a:ea typeface="Consolas"/>
                <a:cs typeface="Consolas"/>
                <a:sym typeface="Consolas"/>
              </a:rPr>
              <a:t>from</a:t>
            </a:r>
            <a:r>
              <a:rPr lang="en" dirty="0">
                <a:solidFill>
                  <a:schemeClr val="dk1"/>
                </a:solidFill>
                <a:latin typeface="Consolas"/>
                <a:ea typeface="Consolas"/>
                <a:cs typeface="Consolas"/>
                <a:sym typeface="Consolas"/>
              </a:rPr>
              <a:t> </a:t>
            </a:r>
            <a:r>
              <a:rPr lang="en" dirty="0">
                <a:solidFill>
                  <a:srgbClr val="A31515"/>
                </a:solidFill>
                <a:latin typeface="Consolas"/>
                <a:ea typeface="Consolas"/>
                <a:cs typeface="Consolas"/>
                <a:sym typeface="Consolas"/>
              </a:rPr>
              <a:t>'react'</a:t>
            </a:r>
            <a:r>
              <a:rPr lang="en" dirty="0">
                <a:solidFill>
                  <a:schemeClr val="dk1"/>
                </a:solidFill>
                <a:latin typeface="Consolas"/>
                <a:ea typeface="Consolas"/>
                <a:cs typeface="Consolas"/>
                <a:sym typeface="Consolas"/>
              </a:rPr>
              <a:t>;</a:t>
            </a:r>
            <a:endParaRPr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endParaRPr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en" dirty="0">
                <a:solidFill>
                  <a:srgbClr val="0000FF"/>
                </a:solidFill>
                <a:latin typeface="Consolas"/>
                <a:ea typeface="Consolas"/>
                <a:cs typeface="Consolas"/>
                <a:sym typeface="Consolas"/>
              </a:rPr>
              <a:t>export</a:t>
            </a:r>
            <a:r>
              <a:rPr lang="en" dirty="0">
                <a:solidFill>
                  <a:schemeClr val="dk1"/>
                </a:solidFill>
                <a:latin typeface="Consolas"/>
                <a:ea typeface="Consolas"/>
                <a:cs typeface="Consolas"/>
                <a:sym typeface="Consolas"/>
              </a:rPr>
              <a:t> </a:t>
            </a:r>
            <a:r>
              <a:rPr lang="en" dirty="0">
                <a:solidFill>
                  <a:srgbClr val="0000FF"/>
                </a:solidFill>
                <a:latin typeface="Consolas"/>
                <a:ea typeface="Consolas"/>
                <a:cs typeface="Consolas"/>
                <a:sym typeface="Consolas"/>
              </a:rPr>
              <a:t>default</a:t>
            </a:r>
            <a:r>
              <a:rPr lang="en" dirty="0">
                <a:solidFill>
                  <a:schemeClr val="dk1"/>
                </a:solidFill>
                <a:latin typeface="Consolas"/>
                <a:ea typeface="Consolas"/>
                <a:cs typeface="Consolas"/>
                <a:sym typeface="Consolas"/>
              </a:rPr>
              <a:t> </a:t>
            </a:r>
            <a:r>
              <a:rPr lang="en" dirty="0">
                <a:solidFill>
                  <a:srgbClr val="0000FF"/>
                </a:solidFill>
                <a:latin typeface="Consolas"/>
                <a:ea typeface="Consolas"/>
                <a:cs typeface="Consolas"/>
                <a:sym typeface="Consolas"/>
              </a:rPr>
              <a:t>function</a:t>
            </a:r>
            <a:r>
              <a:rPr lang="en" dirty="0">
                <a:solidFill>
                  <a:schemeClr val="dk1"/>
                </a:solidFill>
                <a:latin typeface="Consolas"/>
                <a:ea typeface="Consolas"/>
                <a:cs typeface="Consolas"/>
                <a:sym typeface="Consolas"/>
              </a:rPr>
              <a:t> </a:t>
            </a:r>
            <a:r>
              <a:rPr lang="en-US" altLang="zh-CN" dirty="0">
                <a:solidFill>
                  <a:srgbClr val="008080"/>
                </a:solidFill>
                <a:latin typeface="Consolas"/>
                <a:ea typeface="Consolas"/>
                <a:cs typeface="Consolas"/>
                <a:sym typeface="Consolas"/>
              </a:rPr>
              <a:t>Cat</a:t>
            </a:r>
            <a:r>
              <a:rPr lang="en" dirty="0">
                <a:solidFill>
                  <a:srgbClr val="0000FF"/>
                </a:solidFill>
                <a:latin typeface="Consolas"/>
                <a:ea typeface="Consolas"/>
                <a:cs typeface="Consolas"/>
                <a:sym typeface="Consolas"/>
              </a:rPr>
              <a:t>()</a:t>
            </a:r>
            <a:r>
              <a:rPr lang="en" dirty="0">
                <a:solidFill>
                  <a:schemeClr val="dk1"/>
                </a:solidFill>
                <a:latin typeface="Consolas"/>
                <a:ea typeface="Consolas"/>
                <a:cs typeface="Consolas"/>
                <a:sym typeface="Consolas"/>
              </a:rPr>
              <a:t> {</a:t>
            </a:r>
            <a:endParaRPr dirty="0">
              <a:solidFill>
                <a:srgbClr val="0000FF"/>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en" dirty="0">
                <a:solidFill>
                  <a:schemeClr val="dk1"/>
                </a:solidFill>
                <a:latin typeface="Consolas"/>
                <a:ea typeface="Consolas"/>
                <a:cs typeface="Consolas"/>
                <a:sym typeface="Consolas"/>
              </a:rPr>
              <a:t>  </a:t>
            </a:r>
            <a:endParaRPr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endParaRPr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en" dirty="0">
                <a:solidFill>
                  <a:schemeClr val="dk1"/>
                </a:solidFill>
                <a:latin typeface="Consolas"/>
                <a:ea typeface="Consolas"/>
                <a:cs typeface="Consolas"/>
                <a:sym typeface="Consolas"/>
              </a:rPr>
              <a:t>   </a:t>
            </a:r>
            <a:r>
              <a:rPr lang="en" dirty="0">
                <a:solidFill>
                  <a:srgbClr val="0000FF"/>
                </a:solidFill>
                <a:latin typeface="Consolas"/>
                <a:ea typeface="Consolas"/>
                <a:cs typeface="Consolas"/>
                <a:sym typeface="Consolas"/>
              </a:rPr>
              <a:t>return</a:t>
            </a:r>
            <a:r>
              <a:rPr lang="en" dirty="0">
                <a:solidFill>
                  <a:schemeClr val="dk1"/>
                </a:solidFill>
                <a:latin typeface="Consolas"/>
                <a:ea typeface="Consolas"/>
                <a:cs typeface="Consolas"/>
                <a:sym typeface="Consolas"/>
              </a:rPr>
              <a:t> &lt;h1&gt; </a:t>
            </a:r>
            <a:r>
              <a:rPr lang="zh-CN" altLang="en" dirty="0">
                <a:solidFill>
                  <a:schemeClr val="dk1"/>
                </a:solidFill>
                <a:latin typeface="Consolas"/>
                <a:ea typeface="Consolas"/>
                <a:cs typeface="Consolas"/>
                <a:sym typeface="Consolas"/>
              </a:rPr>
              <a:t>猫</a:t>
            </a:r>
            <a:r>
              <a:rPr lang="en" dirty="0">
                <a:solidFill>
                  <a:schemeClr val="dk1"/>
                </a:solidFill>
                <a:latin typeface="Consolas"/>
                <a:ea typeface="Consolas"/>
                <a:cs typeface="Consolas"/>
                <a:sym typeface="Consolas"/>
              </a:rPr>
              <a:t> &lt;/h1&gt;;</a:t>
            </a:r>
            <a:endParaRPr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en" dirty="0">
                <a:solidFill>
                  <a:schemeClr val="dk1"/>
                </a:solidFill>
                <a:latin typeface="Consolas"/>
                <a:ea typeface="Consolas"/>
                <a:cs typeface="Consolas"/>
                <a:sym typeface="Consolas"/>
              </a:rPr>
              <a:t>}</a:t>
            </a:r>
            <a:endParaRPr sz="2000" dirty="0">
              <a:latin typeface="Consolas"/>
              <a:ea typeface="Consolas"/>
              <a:cs typeface="Consolas"/>
              <a:sym typeface="Consolas"/>
            </a:endParaRPr>
          </a:p>
          <a:p>
            <a:pPr marL="0" lvl="0" indent="0" algn="l" rtl="0">
              <a:lnSpc>
                <a:spcPct val="115000"/>
              </a:lnSpc>
              <a:spcBef>
                <a:spcPts val="0"/>
              </a:spcBef>
              <a:spcAft>
                <a:spcPts val="0"/>
              </a:spcAft>
              <a:buNone/>
            </a:pPr>
            <a:endParaRPr sz="2000" dirty="0"/>
          </a:p>
          <a:p>
            <a:pPr marL="0" lvl="0" indent="0" algn="l" rtl="0">
              <a:lnSpc>
                <a:spcPct val="115000"/>
              </a:lnSpc>
              <a:spcBef>
                <a:spcPts val="0"/>
              </a:spcBef>
              <a:spcAft>
                <a:spcPts val="0"/>
              </a:spcAft>
              <a:buNone/>
            </a:pPr>
            <a:endParaRPr sz="2000" dirty="0"/>
          </a:p>
        </p:txBody>
      </p:sp>
      <p:sp>
        <p:nvSpPr>
          <p:cNvPr id="647" name="Google Shape;647;p86"/>
          <p:cNvSpPr/>
          <p:nvPr/>
        </p:nvSpPr>
        <p:spPr>
          <a:xfrm>
            <a:off x="5533429" y="2502997"/>
            <a:ext cx="449100" cy="258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6"/>
          <p:cNvSpPr/>
          <p:nvPr/>
        </p:nvSpPr>
        <p:spPr>
          <a:xfrm>
            <a:off x="4607543" y="3475644"/>
            <a:ext cx="354600" cy="258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29"/>
        <p:cNvGrpSpPr/>
        <p:nvPr/>
      </p:nvGrpSpPr>
      <p:grpSpPr>
        <a:xfrm>
          <a:off x="0" y="0"/>
          <a:ext cx="0" cy="0"/>
          <a:chOff x="0" y="0"/>
          <a:chExt cx="0" cy="0"/>
        </a:xfrm>
      </p:grpSpPr>
      <p:pic>
        <p:nvPicPr>
          <p:cNvPr id="530" name="Google Shape;530;p71"/>
          <p:cNvPicPr preferRelativeResize="0"/>
          <p:nvPr/>
        </p:nvPicPr>
        <p:blipFill>
          <a:blip r:embed="rId3">
            <a:alphaModFix/>
          </a:blip>
          <a:stretch>
            <a:fillRect/>
          </a:stretch>
        </p:blipFill>
        <p:spPr>
          <a:xfrm>
            <a:off x="3167725" y="1835384"/>
            <a:ext cx="5307600" cy="1778315"/>
          </a:xfrm>
          <a:prstGeom prst="rect">
            <a:avLst/>
          </a:prstGeom>
          <a:noFill/>
          <a:ln>
            <a:noFill/>
          </a:ln>
        </p:spPr>
      </p:pic>
      <p:sp>
        <p:nvSpPr>
          <p:cNvPr id="531" name="Google Shape;531;p71"/>
          <p:cNvSpPr txBox="1">
            <a:spLocks noGrp="1"/>
          </p:cNvSpPr>
          <p:nvPr>
            <p:ph type="ctrTitle"/>
          </p:nvPr>
        </p:nvSpPr>
        <p:spPr>
          <a:xfrm>
            <a:off x="126300" y="1647200"/>
            <a:ext cx="2557500" cy="3107400"/>
          </a:xfrm>
          <a:prstGeom prst="rect">
            <a:avLst/>
          </a:prstGeom>
        </p:spPr>
        <p:txBody>
          <a:bodyPr spcFirstLastPara="1" wrap="square" lIns="91425" tIns="91425" rIns="91425" bIns="91425" anchor="t" anchorCtr="0">
            <a:noAutofit/>
          </a:bodyPr>
          <a:lstStyle/>
          <a:p>
            <a:pPr lvl="0"/>
            <a:r>
              <a:rPr lang="en-US" sz="2000" dirty="0"/>
              <a:t>React</a:t>
            </a:r>
            <a:r>
              <a:rPr lang="zh-CN" altLang="en-US" sz="2000" dirty="0"/>
              <a:t>是一个用于构建用户界面的</a:t>
            </a:r>
            <a:r>
              <a:rPr lang="en-US" sz="2000" dirty="0"/>
              <a:t>JavaScript</a:t>
            </a:r>
            <a:r>
              <a:rPr lang="zh-CN" altLang="en-US" sz="2000" dirty="0"/>
              <a:t>库。</a:t>
            </a:r>
            <a:br>
              <a:rPr lang="en-US" altLang="zh-CN" sz="2000" dirty="0"/>
            </a:br>
            <a:br>
              <a:rPr lang="zh-CN" altLang="en-US" sz="2000" dirty="0"/>
            </a:br>
            <a:r>
              <a:rPr lang="zh-CN" altLang="en-US" sz="2000" dirty="0"/>
              <a:t>它使您可以从孤立的小代码段（称为“组件”）组成复杂的</a:t>
            </a:r>
            <a:r>
              <a:rPr lang="en-US" sz="2000" dirty="0"/>
              <a:t>UI。</a:t>
            </a:r>
            <a:endParaRPr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87"/>
          <p:cNvSpPr txBox="1">
            <a:spLocks noGrp="1"/>
          </p:cNvSpPr>
          <p:nvPr>
            <p:ph type="subTitle" idx="1"/>
          </p:nvPr>
        </p:nvSpPr>
        <p:spPr>
          <a:xfrm>
            <a:off x="194988" y="1760156"/>
            <a:ext cx="2353200" cy="290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ltLang="en" sz="2000" dirty="0">
                <a:solidFill>
                  <a:schemeClr val="dk1"/>
                </a:solidFill>
              </a:rPr>
              <a:t>然后</a:t>
            </a:r>
            <a:r>
              <a:rPr lang="zh-CN" altLang="en-US" sz="2000" dirty="0">
                <a:solidFill>
                  <a:schemeClr val="dk1"/>
                </a:solidFill>
              </a:rPr>
              <a:t>，我们可以在“我的</a:t>
            </a:r>
            <a:r>
              <a:rPr lang="en-US" altLang="zh-CN" sz="2000" dirty="0">
                <a:solidFill>
                  <a:schemeClr val="dk1"/>
                </a:solidFill>
              </a:rPr>
              <a:t>app</a:t>
            </a:r>
            <a:r>
              <a:rPr lang="zh-CN" altLang="en-US" sz="2000" dirty="0">
                <a:solidFill>
                  <a:schemeClr val="dk1"/>
                </a:solidFill>
              </a:rPr>
              <a:t>”中，调用“猫”组件</a:t>
            </a:r>
            <a:endParaRPr lang="en-US" altLang="zh-CN" sz="2000" dirty="0">
              <a:solidFill>
                <a:schemeClr val="dk1"/>
              </a:solidFill>
            </a:endParaRPr>
          </a:p>
          <a:p>
            <a:pPr marL="0" lvl="0" indent="0" algn="l" rtl="0">
              <a:spcBef>
                <a:spcPts val="0"/>
              </a:spcBef>
              <a:spcAft>
                <a:spcPts val="0"/>
              </a:spcAft>
              <a:buNone/>
            </a:pPr>
            <a:endParaRPr lang="en-US" sz="2000" dirty="0">
              <a:solidFill>
                <a:schemeClr val="dk1"/>
              </a:solidFill>
            </a:endParaRPr>
          </a:p>
          <a:p>
            <a:pPr marL="0" lvl="0" indent="0" algn="l" rtl="0">
              <a:spcBef>
                <a:spcPts val="0"/>
              </a:spcBef>
              <a:spcAft>
                <a:spcPts val="0"/>
              </a:spcAft>
              <a:buNone/>
            </a:pPr>
            <a:r>
              <a:rPr lang="zh-CN" altLang="en-US" sz="2000" dirty="0">
                <a:solidFill>
                  <a:schemeClr val="dk1"/>
                </a:solidFill>
              </a:rPr>
              <a:t>在</a:t>
            </a:r>
            <a:r>
              <a:rPr lang="en" sz="2000" dirty="0" err="1">
                <a:solidFill>
                  <a:schemeClr val="dk1"/>
                </a:solidFill>
              </a:rPr>
              <a:t>App.js</a:t>
            </a:r>
            <a:r>
              <a:rPr lang="zh-CN" altLang="en" sz="2000" dirty="0">
                <a:solidFill>
                  <a:schemeClr val="dk1"/>
                </a:solidFill>
              </a:rPr>
              <a:t>中</a:t>
            </a:r>
            <a:r>
              <a:rPr lang="zh-CN" altLang="en-US" sz="2000" dirty="0">
                <a:solidFill>
                  <a:schemeClr val="dk1"/>
                </a:solidFill>
              </a:rPr>
              <a:t>，从</a:t>
            </a:r>
            <a:r>
              <a:rPr lang="en-US" altLang="zh-CN" sz="2000" dirty="0" err="1">
                <a:solidFill>
                  <a:schemeClr val="dk1"/>
                </a:solidFill>
              </a:rPr>
              <a:t>cats.js</a:t>
            </a:r>
            <a:r>
              <a:rPr lang="zh-CN" altLang="en-US" sz="2000" dirty="0">
                <a:solidFill>
                  <a:schemeClr val="dk1"/>
                </a:solidFill>
              </a:rPr>
              <a:t> </a:t>
            </a:r>
            <a:r>
              <a:rPr lang="en-US" altLang="zh-CN" sz="2000" dirty="0">
                <a:solidFill>
                  <a:schemeClr val="dk1"/>
                </a:solidFill>
              </a:rPr>
              <a:t>import</a:t>
            </a:r>
            <a:r>
              <a:rPr lang="zh-CN" altLang="en-US" sz="2000" dirty="0">
                <a:solidFill>
                  <a:schemeClr val="dk1"/>
                </a:solidFill>
              </a:rPr>
              <a:t>（导入），然后用模块的名字“猫”调用</a:t>
            </a:r>
            <a:endParaRPr sz="2000" dirty="0"/>
          </a:p>
        </p:txBody>
      </p:sp>
      <p:sp>
        <p:nvSpPr>
          <p:cNvPr id="654" name="Google Shape;654;p87"/>
          <p:cNvSpPr txBox="1"/>
          <p:nvPr/>
        </p:nvSpPr>
        <p:spPr>
          <a:xfrm>
            <a:off x="3081600" y="918963"/>
            <a:ext cx="6062400" cy="2978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dirty="0">
                <a:solidFill>
                  <a:srgbClr val="0000FF"/>
                </a:solidFill>
                <a:latin typeface="Consolas"/>
                <a:ea typeface="Consolas"/>
                <a:cs typeface="Consolas"/>
                <a:sym typeface="Consolas"/>
              </a:rPr>
              <a:t>import</a:t>
            </a:r>
            <a:r>
              <a:rPr lang="en" dirty="0">
                <a:solidFill>
                  <a:schemeClr val="dk1"/>
                </a:solidFill>
                <a:latin typeface="Consolas"/>
                <a:ea typeface="Consolas"/>
                <a:cs typeface="Consolas"/>
                <a:sym typeface="Consolas"/>
              </a:rPr>
              <a:t> </a:t>
            </a:r>
            <a:r>
              <a:rPr lang="en" dirty="0">
                <a:solidFill>
                  <a:srgbClr val="008080"/>
                </a:solidFill>
                <a:latin typeface="Consolas"/>
                <a:ea typeface="Consolas"/>
                <a:cs typeface="Consolas"/>
                <a:sym typeface="Consolas"/>
              </a:rPr>
              <a:t>React</a:t>
            </a:r>
            <a:r>
              <a:rPr lang="en" dirty="0">
                <a:solidFill>
                  <a:schemeClr val="dk1"/>
                </a:solidFill>
                <a:latin typeface="Consolas"/>
                <a:ea typeface="Consolas"/>
                <a:cs typeface="Consolas"/>
                <a:sym typeface="Consolas"/>
              </a:rPr>
              <a:t> </a:t>
            </a:r>
            <a:r>
              <a:rPr lang="en" dirty="0">
                <a:solidFill>
                  <a:srgbClr val="0000FF"/>
                </a:solidFill>
                <a:latin typeface="Consolas"/>
                <a:ea typeface="Consolas"/>
                <a:cs typeface="Consolas"/>
                <a:sym typeface="Consolas"/>
              </a:rPr>
              <a:t>from</a:t>
            </a:r>
            <a:r>
              <a:rPr lang="en" dirty="0">
                <a:solidFill>
                  <a:schemeClr val="dk1"/>
                </a:solidFill>
                <a:latin typeface="Consolas"/>
                <a:ea typeface="Consolas"/>
                <a:cs typeface="Consolas"/>
                <a:sym typeface="Consolas"/>
              </a:rPr>
              <a:t> </a:t>
            </a:r>
            <a:r>
              <a:rPr lang="en" dirty="0">
                <a:solidFill>
                  <a:srgbClr val="A31515"/>
                </a:solidFill>
                <a:latin typeface="Consolas"/>
                <a:ea typeface="Consolas"/>
                <a:cs typeface="Consolas"/>
                <a:sym typeface="Consolas"/>
              </a:rPr>
              <a:t>'react'</a:t>
            </a:r>
            <a:r>
              <a:rPr lang="en" dirty="0">
                <a:solidFill>
                  <a:schemeClr val="dk1"/>
                </a:solidFill>
                <a:latin typeface="Consolas"/>
                <a:ea typeface="Consolas"/>
                <a:cs typeface="Consolas"/>
                <a:sym typeface="Consolas"/>
              </a:rPr>
              <a:t>;</a:t>
            </a:r>
            <a:endParaRPr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dirty="0">
                <a:solidFill>
                  <a:srgbClr val="0000FF"/>
                </a:solidFill>
                <a:latin typeface="Consolas"/>
                <a:ea typeface="Consolas"/>
                <a:cs typeface="Consolas"/>
                <a:sym typeface="Consolas"/>
              </a:rPr>
              <a:t>import</a:t>
            </a:r>
            <a:r>
              <a:rPr lang="en" dirty="0">
                <a:solidFill>
                  <a:schemeClr val="dk1"/>
                </a:solidFill>
                <a:latin typeface="Consolas"/>
                <a:ea typeface="Consolas"/>
                <a:cs typeface="Consolas"/>
                <a:sym typeface="Consolas"/>
              </a:rPr>
              <a:t> </a:t>
            </a:r>
            <a:r>
              <a:rPr lang="en-US" altLang="zh-CN" dirty="0">
                <a:solidFill>
                  <a:srgbClr val="008080"/>
                </a:solidFill>
                <a:latin typeface="Consolas"/>
                <a:ea typeface="Consolas"/>
                <a:cs typeface="Consolas"/>
                <a:sym typeface="Consolas"/>
              </a:rPr>
              <a:t>Cat</a:t>
            </a:r>
            <a:r>
              <a:rPr lang="en" dirty="0">
                <a:solidFill>
                  <a:schemeClr val="dk1"/>
                </a:solidFill>
                <a:latin typeface="Consolas"/>
                <a:ea typeface="Consolas"/>
                <a:cs typeface="Consolas"/>
                <a:sym typeface="Consolas"/>
              </a:rPr>
              <a:t> </a:t>
            </a:r>
            <a:r>
              <a:rPr lang="en" dirty="0">
                <a:solidFill>
                  <a:srgbClr val="0000FF"/>
                </a:solidFill>
                <a:latin typeface="Consolas"/>
                <a:ea typeface="Consolas"/>
                <a:cs typeface="Consolas"/>
                <a:sym typeface="Consolas"/>
              </a:rPr>
              <a:t>from</a:t>
            </a:r>
            <a:r>
              <a:rPr lang="en" dirty="0">
                <a:solidFill>
                  <a:schemeClr val="dk1"/>
                </a:solidFill>
                <a:latin typeface="Consolas"/>
                <a:ea typeface="Consolas"/>
                <a:cs typeface="Consolas"/>
                <a:sym typeface="Consolas"/>
              </a:rPr>
              <a:t> </a:t>
            </a:r>
            <a:r>
              <a:rPr lang="en" dirty="0">
                <a:solidFill>
                  <a:srgbClr val="A31515"/>
                </a:solidFill>
                <a:latin typeface="Consolas"/>
                <a:ea typeface="Consolas"/>
                <a:cs typeface="Consolas"/>
                <a:sym typeface="Consolas"/>
              </a:rPr>
              <a:t>‘./Cat</a:t>
            </a:r>
            <a:r>
              <a:rPr lang="en-US" dirty="0">
                <a:solidFill>
                  <a:srgbClr val="A31515"/>
                </a:solidFill>
                <a:latin typeface="Consolas"/>
                <a:ea typeface="Consolas"/>
                <a:cs typeface="Consolas"/>
                <a:sym typeface="Consolas"/>
              </a:rPr>
              <a:t>.</a:t>
            </a:r>
            <a:r>
              <a:rPr lang="en-US" dirty="0" err="1">
                <a:solidFill>
                  <a:srgbClr val="A31515"/>
                </a:solidFill>
                <a:latin typeface="Consolas"/>
                <a:ea typeface="Consolas"/>
                <a:cs typeface="Consolas"/>
                <a:sym typeface="Consolas"/>
              </a:rPr>
              <a:t>js</a:t>
            </a:r>
            <a:r>
              <a:rPr lang="en" dirty="0">
                <a:solidFill>
                  <a:srgbClr val="A31515"/>
                </a:solidFill>
                <a:latin typeface="Consolas"/>
                <a:ea typeface="Consolas"/>
                <a:cs typeface="Consolas"/>
                <a:sym typeface="Consolas"/>
              </a:rPr>
              <a:t>'</a:t>
            </a:r>
            <a:r>
              <a:rPr lang="en" dirty="0">
                <a:solidFill>
                  <a:schemeClr val="dk1"/>
                </a:solidFill>
                <a:latin typeface="Consolas"/>
                <a:ea typeface="Consolas"/>
                <a:cs typeface="Consolas"/>
                <a:sym typeface="Consolas"/>
              </a:rPr>
              <a:t>;</a:t>
            </a:r>
            <a:endParaRPr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endParaRPr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en" dirty="0">
                <a:solidFill>
                  <a:srgbClr val="0000FF"/>
                </a:solidFill>
                <a:latin typeface="Consolas"/>
                <a:ea typeface="Consolas"/>
                <a:cs typeface="Consolas"/>
                <a:sym typeface="Consolas"/>
              </a:rPr>
              <a:t>export</a:t>
            </a:r>
            <a:r>
              <a:rPr lang="en" dirty="0">
                <a:solidFill>
                  <a:schemeClr val="dk1"/>
                </a:solidFill>
                <a:latin typeface="Consolas"/>
                <a:ea typeface="Consolas"/>
                <a:cs typeface="Consolas"/>
                <a:sym typeface="Consolas"/>
              </a:rPr>
              <a:t> </a:t>
            </a:r>
            <a:r>
              <a:rPr lang="en" dirty="0">
                <a:solidFill>
                  <a:srgbClr val="0000FF"/>
                </a:solidFill>
                <a:latin typeface="Consolas"/>
                <a:ea typeface="Consolas"/>
                <a:cs typeface="Consolas"/>
                <a:sym typeface="Consolas"/>
              </a:rPr>
              <a:t>default</a:t>
            </a:r>
            <a:r>
              <a:rPr lang="en" dirty="0">
                <a:solidFill>
                  <a:schemeClr val="dk1"/>
                </a:solidFill>
                <a:latin typeface="Consolas"/>
                <a:ea typeface="Consolas"/>
                <a:cs typeface="Consolas"/>
                <a:sym typeface="Consolas"/>
              </a:rPr>
              <a:t> </a:t>
            </a:r>
            <a:r>
              <a:rPr lang="en" dirty="0">
                <a:solidFill>
                  <a:srgbClr val="0000FF"/>
                </a:solidFill>
                <a:latin typeface="Consolas"/>
                <a:ea typeface="Consolas"/>
                <a:cs typeface="Consolas"/>
                <a:sym typeface="Consolas"/>
              </a:rPr>
              <a:t>function</a:t>
            </a:r>
            <a:r>
              <a:rPr lang="en" dirty="0">
                <a:solidFill>
                  <a:schemeClr val="dk1"/>
                </a:solidFill>
                <a:latin typeface="Consolas"/>
                <a:ea typeface="Consolas"/>
                <a:cs typeface="Consolas"/>
                <a:sym typeface="Consolas"/>
              </a:rPr>
              <a:t> </a:t>
            </a:r>
            <a:r>
              <a:rPr lang="en" dirty="0">
                <a:solidFill>
                  <a:srgbClr val="008080"/>
                </a:solidFill>
                <a:latin typeface="Consolas"/>
                <a:ea typeface="Consolas"/>
                <a:cs typeface="Consolas"/>
                <a:sym typeface="Consolas"/>
              </a:rPr>
              <a:t>App</a:t>
            </a:r>
            <a:r>
              <a:rPr lang="en" dirty="0">
                <a:solidFill>
                  <a:srgbClr val="0000FF"/>
                </a:solidFill>
                <a:latin typeface="Consolas"/>
                <a:ea typeface="Consolas"/>
                <a:cs typeface="Consolas"/>
                <a:sym typeface="Consolas"/>
              </a:rPr>
              <a:t>()</a:t>
            </a:r>
            <a:r>
              <a:rPr lang="en" dirty="0">
                <a:solidFill>
                  <a:schemeClr val="dk1"/>
                </a:solidFill>
                <a:latin typeface="Consolas"/>
                <a:ea typeface="Consolas"/>
                <a:cs typeface="Consolas"/>
                <a:sym typeface="Consolas"/>
              </a:rPr>
              <a:t> {</a:t>
            </a:r>
            <a:endParaRPr dirty="0">
              <a:solidFill>
                <a:srgbClr val="0000FF"/>
              </a:solidFill>
              <a:latin typeface="Consolas"/>
              <a:ea typeface="Consolas"/>
              <a:cs typeface="Consolas"/>
              <a:sym typeface="Consolas"/>
            </a:endParaRPr>
          </a:p>
          <a:p>
            <a:pPr marL="0" lvl="0" indent="0" algn="l" rtl="0">
              <a:lnSpc>
                <a:spcPct val="150000"/>
              </a:lnSpc>
              <a:spcBef>
                <a:spcPts val="0"/>
              </a:spcBef>
              <a:spcAft>
                <a:spcPts val="0"/>
              </a:spcAft>
              <a:buNone/>
            </a:pPr>
            <a:endParaRPr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dirty="0">
                <a:solidFill>
                  <a:schemeClr val="dk1"/>
                </a:solidFill>
                <a:latin typeface="Consolas"/>
                <a:ea typeface="Consolas"/>
                <a:cs typeface="Consolas"/>
                <a:sym typeface="Consolas"/>
              </a:rPr>
              <a:t>   </a:t>
            </a:r>
            <a:r>
              <a:rPr lang="en" dirty="0">
                <a:solidFill>
                  <a:srgbClr val="0000FF"/>
                </a:solidFill>
                <a:latin typeface="Consolas"/>
                <a:ea typeface="Consolas"/>
                <a:cs typeface="Consolas"/>
                <a:sym typeface="Consolas"/>
              </a:rPr>
              <a:t>return</a:t>
            </a:r>
            <a:r>
              <a:rPr lang="en" dirty="0">
                <a:solidFill>
                  <a:schemeClr val="dk1"/>
                </a:solidFill>
                <a:latin typeface="Consolas"/>
                <a:ea typeface="Consolas"/>
                <a:cs typeface="Consolas"/>
                <a:sym typeface="Consolas"/>
              </a:rPr>
              <a:t> (</a:t>
            </a:r>
            <a:endParaRPr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dirty="0">
                <a:solidFill>
                  <a:schemeClr val="dk1"/>
                </a:solidFill>
                <a:latin typeface="Consolas"/>
                <a:ea typeface="Consolas"/>
                <a:cs typeface="Consolas"/>
                <a:sym typeface="Consolas"/>
              </a:rPr>
              <a:t>	&lt;div&gt;</a:t>
            </a:r>
            <a:endParaRPr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dirty="0">
                <a:solidFill>
                  <a:schemeClr val="dk1"/>
                </a:solidFill>
                <a:latin typeface="Consolas"/>
                <a:ea typeface="Consolas"/>
                <a:cs typeface="Consolas"/>
                <a:sym typeface="Consolas"/>
              </a:rPr>
              <a:t>     		&lt;h1&gt; </a:t>
            </a:r>
            <a:r>
              <a:rPr lang="zh-CN" altLang="en" dirty="0">
                <a:solidFill>
                  <a:schemeClr val="dk1"/>
                </a:solidFill>
                <a:latin typeface="Consolas"/>
                <a:ea typeface="Consolas"/>
                <a:cs typeface="Consolas"/>
                <a:sym typeface="Consolas"/>
              </a:rPr>
              <a:t>你好</a:t>
            </a:r>
            <a:r>
              <a:rPr lang="zh-CN" altLang="en-US" dirty="0">
                <a:solidFill>
                  <a:schemeClr val="dk1"/>
                </a:solidFill>
                <a:latin typeface="Consolas"/>
                <a:ea typeface="Consolas"/>
                <a:cs typeface="Consolas"/>
                <a:sym typeface="Consolas"/>
              </a:rPr>
              <a:t>，家祥 </a:t>
            </a:r>
            <a:r>
              <a:rPr lang="en" dirty="0">
                <a:solidFill>
                  <a:schemeClr val="dk1"/>
                </a:solidFill>
                <a:latin typeface="Consolas"/>
                <a:ea typeface="Consolas"/>
                <a:cs typeface="Consolas"/>
                <a:sym typeface="Consolas"/>
              </a:rPr>
              <a:t>&lt;/h1&gt;;</a:t>
            </a:r>
            <a:endParaRPr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dirty="0">
                <a:solidFill>
                  <a:schemeClr val="dk1"/>
                </a:solidFill>
                <a:latin typeface="Consolas"/>
                <a:ea typeface="Consolas"/>
                <a:cs typeface="Consolas"/>
                <a:sym typeface="Consolas"/>
              </a:rPr>
              <a:t>		&lt;</a:t>
            </a:r>
            <a:r>
              <a:rPr lang="en-US" altLang="zh-CN" dirty="0">
                <a:solidFill>
                  <a:schemeClr val="dk1"/>
                </a:solidFill>
                <a:latin typeface="Consolas"/>
                <a:ea typeface="Consolas"/>
                <a:cs typeface="Consolas"/>
                <a:sym typeface="Consolas"/>
              </a:rPr>
              <a:t>Cat</a:t>
            </a:r>
            <a:r>
              <a:rPr lang="en" dirty="0">
                <a:solidFill>
                  <a:schemeClr val="dk1"/>
                </a:solidFill>
                <a:latin typeface="Consolas"/>
                <a:ea typeface="Consolas"/>
                <a:cs typeface="Consolas"/>
                <a:sym typeface="Consolas"/>
              </a:rPr>
              <a:t> /&gt;</a:t>
            </a:r>
            <a:endParaRPr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dirty="0">
                <a:solidFill>
                  <a:schemeClr val="dk1"/>
                </a:solidFill>
                <a:latin typeface="Consolas"/>
                <a:ea typeface="Consolas"/>
                <a:cs typeface="Consolas"/>
                <a:sym typeface="Consolas"/>
              </a:rPr>
              <a:t>	&lt;/div&gt;</a:t>
            </a:r>
            <a:endParaRPr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dirty="0">
                <a:solidFill>
                  <a:schemeClr val="dk1"/>
                </a:solidFill>
                <a:latin typeface="Consolas"/>
                <a:ea typeface="Consolas"/>
                <a:cs typeface="Consolas"/>
                <a:sym typeface="Consolas"/>
              </a:rPr>
              <a:t>   )</a:t>
            </a:r>
            <a:endParaRPr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dirty="0">
                <a:solidFill>
                  <a:schemeClr val="dk1"/>
                </a:solidFill>
                <a:latin typeface="Consolas"/>
                <a:ea typeface="Consolas"/>
                <a:cs typeface="Consolas"/>
                <a:sym typeface="Consolas"/>
              </a:rPr>
              <a:t>}</a:t>
            </a:r>
            <a:endParaRPr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endParaRPr dirty="0">
              <a:solidFill>
                <a:srgbClr val="0000FF"/>
              </a:solidFill>
              <a:latin typeface="Consolas"/>
              <a:ea typeface="Consolas"/>
              <a:cs typeface="Consolas"/>
              <a:sym typeface="Consolas"/>
            </a:endParaRPr>
          </a:p>
          <a:p>
            <a:pPr marL="0" lvl="0" indent="0" algn="l" rtl="0">
              <a:lnSpc>
                <a:spcPct val="150000"/>
              </a:lnSpc>
              <a:spcBef>
                <a:spcPts val="0"/>
              </a:spcBef>
              <a:spcAft>
                <a:spcPts val="0"/>
              </a:spcAft>
              <a:buNone/>
            </a:pPr>
            <a:endParaRPr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endParaRPr dirty="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endParaRPr sz="2000" dirty="0">
              <a:latin typeface="Consolas"/>
              <a:ea typeface="Consolas"/>
              <a:cs typeface="Consolas"/>
              <a:sym typeface="Consolas"/>
            </a:endParaRPr>
          </a:p>
        </p:txBody>
      </p:sp>
      <p:sp>
        <p:nvSpPr>
          <p:cNvPr id="655" name="Google Shape;655;p87"/>
          <p:cNvSpPr/>
          <p:nvPr/>
        </p:nvSpPr>
        <p:spPr>
          <a:xfrm>
            <a:off x="3081599" y="1355421"/>
            <a:ext cx="2467553" cy="312014"/>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87"/>
          <p:cNvSpPr/>
          <p:nvPr/>
        </p:nvSpPr>
        <p:spPr>
          <a:xfrm>
            <a:off x="4902920" y="3606963"/>
            <a:ext cx="847200" cy="2901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文本框 1">
            <a:extLst>
              <a:ext uri="{FF2B5EF4-FFF2-40B4-BE49-F238E27FC236}">
                <a16:creationId xmlns:a16="http://schemas.microsoft.com/office/drawing/2014/main" id="{31C1762A-9618-8F4A-90FF-8E81EA86065B}"/>
              </a:ext>
            </a:extLst>
          </p:cNvPr>
          <p:cNvSpPr txBox="1"/>
          <p:nvPr/>
        </p:nvSpPr>
        <p:spPr>
          <a:xfrm>
            <a:off x="6858000" y="672353"/>
            <a:ext cx="1229824" cy="307777"/>
          </a:xfrm>
          <a:prstGeom prst="rect">
            <a:avLst/>
          </a:prstGeom>
          <a:noFill/>
        </p:spPr>
        <p:txBody>
          <a:bodyPr wrap="none" rtlCol="0">
            <a:spAutoFit/>
          </a:bodyPr>
          <a:lstStyle/>
          <a:p>
            <a:r>
              <a:rPr kumimoji="1" lang="en-US" altLang="zh-CN" dirty="0"/>
              <a:t>Import</a:t>
            </a:r>
            <a:r>
              <a:rPr kumimoji="1" lang="zh-CN" altLang="en-US" dirty="0"/>
              <a:t>：导入</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88"/>
          <p:cNvSpPr txBox="1">
            <a:spLocks noGrp="1"/>
          </p:cNvSpPr>
          <p:nvPr>
            <p:ph type="subTitle" idx="1"/>
          </p:nvPr>
        </p:nvSpPr>
        <p:spPr>
          <a:xfrm>
            <a:off x="194988" y="1760156"/>
            <a:ext cx="2353200" cy="290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ltLang="en" sz="2400" dirty="0">
                <a:solidFill>
                  <a:schemeClr val="dk1"/>
                </a:solidFill>
              </a:rPr>
              <a:t>如果</a:t>
            </a:r>
            <a:r>
              <a:rPr lang="zh-CN" altLang="en-US" sz="2400" dirty="0">
                <a:solidFill>
                  <a:schemeClr val="dk1"/>
                </a:solidFill>
              </a:rPr>
              <a:t>你调“猫”多次，会怎么样呢？</a:t>
            </a:r>
            <a:endParaRPr lang="en-US" altLang="zh-CN" sz="2400" dirty="0">
              <a:solidFill>
                <a:schemeClr val="dk1"/>
              </a:solidFill>
            </a:endParaRPr>
          </a:p>
          <a:p>
            <a:pPr marL="0" lvl="0" indent="0" algn="l" rtl="0">
              <a:spcBef>
                <a:spcPts val="0"/>
              </a:spcBef>
              <a:spcAft>
                <a:spcPts val="0"/>
              </a:spcAft>
              <a:buNone/>
            </a:pPr>
            <a:endParaRPr lang="en-US" altLang="zh-CN" dirty="0">
              <a:solidFill>
                <a:schemeClr val="dk1"/>
              </a:solidFill>
            </a:endParaRPr>
          </a:p>
          <a:p>
            <a:pPr marL="0" lvl="0" indent="0" algn="l" rtl="0">
              <a:spcBef>
                <a:spcPts val="0"/>
              </a:spcBef>
              <a:spcAft>
                <a:spcPts val="0"/>
              </a:spcAft>
              <a:buNone/>
            </a:pPr>
            <a:r>
              <a:rPr lang="zh-CN" altLang="en-US" sz="2400" dirty="0">
                <a:solidFill>
                  <a:schemeClr val="dk1"/>
                </a:solidFill>
              </a:rPr>
              <a:t>会出现很多“猫”</a:t>
            </a:r>
            <a:endParaRPr lang="en-US" altLang="zh-CN" sz="2400" dirty="0">
              <a:solidFill>
                <a:schemeClr val="dk1"/>
              </a:solidFill>
            </a:endParaRPr>
          </a:p>
          <a:p>
            <a:pPr marL="0" lvl="0" indent="0" algn="l" rtl="0">
              <a:spcBef>
                <a:spcPts val="0"/>
              </a:spcBef>
              <a:spcAft>
                <a:spcPts val="0"/>
              </a:spcAft>
              <a:buNone/>
            </a:pPr>
            <a:endParaRPr lang="en-US" altLang="zh-CN" dirty="0">
              <a:solidFill>
                <a:schemeClr val="dk1"/>
              </a:solidFill>
            </a:endParaRPr>
          </a:p>
          <a:p>
            <a:pPr marL="0" lvl="0" indent="0" algn="l" rtl="0">
              <a:spcBef>
                <a:spcPts val="0"/>
              </a:spcBef>
              <a:spcAft>
                <a:spcPts val="0"/>
              </a:spcAft>
              <a:buNone/>
            </a:pPr>
            <a:r>
              <a:rPr lang="zh-CN" altLang="en-US" sz="2400" dirty="0">
                <a:solidFill>
                  <a:schemeClr val="dk1"/>
                </a:solidFill>
              </a:rPr>
              <a:t>这就是组件的“重用”</a:t>
            </a:r>
            <a:endParaRPr sz="2400" dirty="0"/>
          </a:p>
        </p:txBody>
      </p:sp>
      <p:sp>
        <p:nvSpPr>
          <p:cNvPr id="662" name="Google Shape;662;p88"/>
          <p:cNvSpPr txBox="1"/>
          <p:nvPr/>
        </p:nvSpPr>
        <p:spPr>
          <a:xfrm>
            <a:off x="3081600" y="314327"/>
            <a:ext cx="5495700" cy="3512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dirty="0">
                <a:solidFill>
                  <a:srgbClr val="0000FF"/>
                </a:solidFill>
                <a:latin typeface="Consolas"/>
                <a:ea typeface="Consolas"/>
                <a:cs typeface="Consolas"/>
                <a:sym typeface="Consolas"/>
              </a:rPr>
              <a:t>import</a:t>
            </a:r>
            <a:r>
              <a:rPr lang="en" dirty="0">
                <a:solidFill>
                  <a:schemeClr val="dk1"/>
                </a:solidFill>
                <a:latin typeface="Consolas"/>
                <a:ea typeface="Consolas"/>
                <a:cs typeface="Consolas"/>
                <a:sym typeface="Consolas"/>
              </a:rPr>
              <a:t> </a:t>
            </a:r>
            <a:r>
              <a:rPr lang="en" dirty="0">
                <a:solidFill>
                  <a:srgbClr val="008080"/>
                </a:solidFill>
                <a:latin typeface="Consolas"/>
                <a:ea typeface="Consolas"/>
                <a:cs typeface="Consolas"/>
                <a:sym typeface="Consolas"/>
              </a:rPr>
              <a:t>React</a:t>
            </a:r>
            <a:r>
              <a:rPr lang="en" dirty="0">
                <a:solidFill>
                  <a:schemeClr val="dk1"/>
                </a:solidFill>
                <a:latin typeface="Consolas"/>
                <a:ea typeface="Consolas"/>
                <a:cs typeface="Consolas"/>
                <a:sym typeface="Consolas"/>
              </a:rPr>
              <a:t> </a:t>
            </a:r>
            <a:r>
              <a:rPr lang="en" dirty="0">
                <a:solidFill>
                  <a:srgbClr val="0000FF"/>
                </a:solidFill>
                <a:latin typeface="Consolas"/>
                <a:ea typeface="Consolas"/>
                <a:cs typeface="Consolas"/>
                <a:sym typeface="Consolas"/>
              </a:rPr>
              <a:t>from</a:t>
            </a:r>
            <a:r>
              <a:rPr lang="en" dirty="0">
                <a:solidFill>
                  <a:schemeClr val="dk1"/>
                </a:solidFill>
                <a:latin typeface="Consolas"/>
                <a:ea typeface="Consolas"/>
                <a:cs typeface="Consolas"/>
                <a:sym typeface="Consolas"/>
              </a:rPr>
              <a:t> </a:t>
            </a:r>
            <a:r>
              <a:rPr lang="en" dirty="0">
                <a:solidFill>
                  <a:srgbClr val="A31515"/>
                </a:solidFill>
                <a:latin typeface="Consolas"/>
                <a:ea typeface="Consolas"/>
                <a:cs typeface="Consolas"/>
                <a:sym typeface="Consolas"/>
              </a:rPr>
              <a:t>'react'</a:t>
            </a:r>
            <a:r>
              <a:rPr lang="en" dirty="0">
                <a:solidFill>
                  <a:schemeClr val="dk1"/>
                </a:solidFill>
                <a:latin typeface="Consolas"/>
                <a:ea typeface="Consolas"/>
                <a:cs typeface="Consolas"/>
                <a:sym typeface="Consolas"/>
              </a:rPr>
              <a:t>;</a:t>
            </a:r>
            <a:endParaRPr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dirty="0">
                <a:solidFill>
                  <a:srgbClr val="0000FF"/>
                </a:solidFill>
                <a:latin typeface="Consolas"/>
                <a:ea typeface="Consolas"/>
                <a:cs typeface="Consolas"/>
                <a:sym typeface="Consolas"/>
              </a:rPr>
              <a:t>import</a:t>
            </a:r>
            <a:r>
              <a:rPr lang="en" dirty="0">
                <a:solidFill>
                  <a:schemeClr val="dk1"/>
                </a:solidFill>
                <a:latin typeface="Consolas"/>
                <a:ea typeface="Consolas"/>
                <a:cs typeface="Consolas"/>
                <a:sym typeface="Consolas"/>
              </a:rPr>
              <a:t> </a:t>
            </a:r>
            <a:r>
              <a:rPr lang="en" dirty="0">
                <a:solidFill>
                  <a:srgbClr val="008080"/>
                </a:solidFill>
                <a:latin typeface="Consolas"/>
                <a:ea typeface="Consolas"/>
                <a:cs typeface="Consolas"/>
                <a:sym typeface="Consolas"/>
              </a:rPr>
              <a:t>Cats</a:t>
            </a:r>
            <a:r>
              <a:rPr lang="en" dirty="0">
                <a:solidFill>
                  <a:schemeClr val="dk1"/>
                </a:solidFill>
                <a:latin typeface="Consolas"/>
                <a:ea typeface="Consolas"/>
                <a:cs typeface="Consolas"/>
                <a:sym typeface="Consolas"/>
              </a:rPr>
              <a:t> </a:t>
            </a:r>
            <a:r>
              <a:rPr lang="en" dirty="0">
                <a:solidFill>
                  <a:srgbClr val="0000FF"/>
                </a:solidFill>
                <a:latin typeface="Consolas"/>
                <a:ea typeface="Consolas"/>
                <a:cs typeface="Consolas"/>
                <a:sym typeface="Consolas"/>
              </a:rPr>
              <a:t>from</a:t>
            </a:r>
            <a:r>
              <a:rPr lang="en" dirty="0">
                <a:solidFill>
                  <a:schemeClr val="dk1"/>
                </a:solidFill>
                <a:latin typeface="Consolas"/>
                <a:ea typeface="Consolas"/>
                <a:cs typeface="Consolas"/>
                <a:sym typeface="Consolas"/>
              </a:rPr>
              <a:t> </a:t>
            </a:r>
            <a:r>
              <a:rPr lang="en" dirty="0">
                <a:solidFill>
                  <a:srgbClr val="A31515"/>
                </a:solidFill>
                <a:latin typeface="Consolas"/>
                <a:ea typeface="Consolas"/>
                <a:cs typeface="Consolas"/>
                <a:sym typeface="Consolas"/>
              </a:rPr>
              <a:t>'./Cats'</a:t>
            </a:r>
            <a:r>
              <a:rPr lang="en" dirty="0">
                <a:solidFill>
                  <a:schemeClr val="dk1"/>
                </a:solidFill>
                <a:latin typeface="Consolas"/>
                <a:ea typeface="Consolas"/>
                <a:cs typeface="Consolas"/>
                <a:sym typeface="Consolas"/>
              </a:rPr>
              <a:t>;</a:t>
            </a:r>
            <a:endParaRPr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endParaRPr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en" dirty="0">
                <a:solidFill>
                  <a:srgbClr val="0000FF"/>
                </a:solidFill>
                <a:latin typeface="Consolas"/>
                <a:ea typeface="Consolas"/>
                <a:cs typeface="Consolas"/>
                <a:sym typeface="Consolas"/>
              </a:rPr>
              <a:t>export</a:t>
            </a:r>
            <a:r>
              <a:rPr lang="en" dirty="0">
                <a:solidFill>
                  <a:schemeClr val="dk1"/>
                </a:solidFill>
                <a:latin typeface="Consolas"/>
                <a:ea typeface="Consolas"/>
                <a:cs typeface="Consolas"/>
                <a:sym typeface="Consolas"/>
              </a:rPr>
              <a:t> </a:t>
            </a:r>
            <a:r>
              <a:rPr lang="en" dirty="0">
                <a:solidFill>
                  <a:srgbClr val="0000FF"/>
                </a:solidFill>
                <a:latin typeface="Consolas"/>
                <a:ea typeface="Consolas"/>
                <a:cs typeface="Consolas"/>
                <a:sym typeface="Consolas"/>
              </a:rPr>
              <a:t>default</a:t>
            </a:r>
            <a:r>
              <a:rPr lang="en" dirty="0">
                <a:solidFill>
                  <a:schemeClr val="dk1"/>
                </a:solidFill>
                <a:latin typeface="Consolas"/>
                <a:ea typeface="Consolas"/>
                <a:cs typeface="Consolas"/>
                <a:sym typeface="Consolas"/>
              </a:rPr>
              <a:t> </a:t>
            </a:r>
            <a:r>
              <a:rPr lang="en" dirty="0">
                <a:solidFill>
                  <a:srgbClr val="0000FF"/>
                </a:solidFill>
                <a:latin typeface="Consolas"/>
                <a:ea typeface="Consolas"/>
                <a:cs typeface="Consolas"/>
                <a:sym typeface="Consolas"/>
              </a:rPr>
              <a:t>function</a:t>
            </a:r>
            <a:r>
              <a:rPr lang="en" dirty="0">
                <a:solidFill>
                  <a:schemeClr val="dk1"/>
                </a:solidFill>
                <a:latin typeface="Consolas"/>
                <a:ea typeface="Consolas"/>
                <a:cs typeface="Consolas"/>
                <a:sym typeface="Consolas"/>
              </a:rPr>
              <a:t> </a:t>
            </a:r>
            <a:r>
              <a:rPr lang="en" dirty="0">
                <a:solidFill>
                  <a:srgbClr val="008080"/>
                </a:solidFill>
                <a:latin typeface="Consolas"/>
                <a:ea typeface="Consolas"/>
                <a:cs typeface="Consolas"/>
                <a:sym typeface="Consolas"/>
              </a:rPr>
              <a:t>App</a:t>
            </a:r>
            <a:r>
              <a:rPr lang="en" dirty="0">
                <a:solidFill>
                  <a:srgbClr val="0000FF"/>
                </a:solidFill>
                <a:latin typeface="Consolas"/>
                <a:ea typeface="Consolas"/>
                <a:cs typeface="Consolas"/>
                <a:sym typeface="Consolas"/>
              </a:rPr>
              <a:t>()</a:t>
            </a:r>
            <a:r>
              <a:rPr lang="en" dirty="0">
                <a:solidFill>
                  <a:schemeClr val="dk1"/>
                </a:solidFill>
                <a:latin typeface="Consolas"/>
                <a:ea typeface="Consolas"/>
                <a:cs typeface="Consolas"/>
                <a:sym typeface="Consolas"/>
              </a:rPr>
              <a:t> {</a:t>
            </a:r>
            <a:endParaRPr dirty="0">
              <a:solidFill>
                <a:srgbClr val="0000FF"/>
              </a:solidFill>
              <a:latin typeface="Consolas"/>
              <a:ea typeface="Consolas"/>
              <a:cs typeface="Consolas"/>
              <a:sym typeface="Consolas"/>
            </a:endParaRPr>
          </a:p>
          <a:p>
            <a:pPr marL="0" lvl="0" indent="0" algn="l" rtl="0">
              <a:lnSpc>
                <a:spcPct val="150000"/>
              </a:lnSpc>
              <a:spcBef>
                <a:spcPts val="0"/>
              </a:spcBef>
              <a:spcAft>
                <a:spcPts val="0"/>
              </a:spcAft>
              <a:buNone/>
            </a:pPr>
            <a:endParaRPr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dirty="0">
                <a:solidFill>
                  <a:schemeClr val="dk1"/>
                </a:solidFill>
                <a:latin typeface="Consolas"/>
                <a:ea typeface="Consolas"/>
                <a:cs typeface="Consolas"/>
                <a:sym typeface="Consolas"/>
              </a:rPr>
              <a:t>   </a:t>
            </a:r>
            <a:r>
              <a:rPr lang="en" dirty="0">
                <a:solidFill>
                  <a:srgbClr val="0000FF"/>
                </a:solidFill>
                <a:latin typeface="Consolas"/>
                <a:ea typeface="Consolas"/>
                <a:cs typeface="Consolas"/>
                <a:sym typeface="Consolas"/>
              </a:rPr>
              <a:t>return</a:t>
            </a:r>
            <a:r>
              <a:rPr lang="en" dirty="0">
                <a:solidFill>
                  <a:schemeClr val="dk1"/>
                </a:solidFill>
                <a:latin typeface="Consolas"/>
                <a:ea typeface="Consolas"/>
                <a:cs typeface="Consolas"/>
                <a:sym typeface="Consolas"/>
              </a:rPr>
              <a:t> (</a:t>
            </a:r>
            <a:endParaRPr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dirty="0">
                <a:solidFill>
                  <a:schemeClr val="dk1"/>
                </a:solidFill>
                <a:latin typeface="Consolas"/>
                <a:ea typeface="Consolas"/>
                <a:cs typeface="Consolas"/>
                <a:sym typeface="Consolas"/>
              </a:rPr>
              <a:t>	&lt;div&gt;</a:t>
            </a:r>
            <a:endParaRPr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dirty="0">
                <a:solidFill>
                  <a:schemeClr val="dk1"/>
                </a:solidFill>
                <a:latin typeface="Consolas"/>
                <a:ea typeface="Consolas"/>
                <a:cs typeface="Consolas"/>
                <a:sym typeface="Consolas"/>
              </a:rPr>
              <a:t>     		&lt;h1&gt; Hello World&lt;/h1&gt;;</a:t>
            </a:r>
            <a:endParaRPr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dirty="0">
                <a:solidFill>
                  <a:schemeClr val="dk1"/>
                </a:solidFill>
                <a:latin typeface="Consolas"/>
                <a:ea typeface="Consolas"/>
                <a:cs typeface="Consolas"/>
                <a:sym typeface="Consolas"/>
              </a:rPr>
              <a:t>		</a:t>
            </a:r>
            <a:r>
              <a:rPr lang="en" dirty="0">
                <a:solidFill>
                  <a:srgbClr val="FF0000"/>
                </a:solidFill>
                <a:latin typeface="Consolas"/>
                <a:ea typeface="Consolas"/>
                <a:cs typeface="Consolas"/>
                <a:sym typeface="Consolas"/>
              </a:rPr>
              <a:t>&lt;Cat /&gt;</a:t>
            </a:r>
            <a:endParaRPr dirty="0">
              <a:solidFill>
                <a:srgbClr val="FF0000"/>
              </a:solidFill>
              <a:latin typeface="Consolas"/>
              <a:ea typeface="Consolas"/>
              <a:cs typeface="Consolas"/>
              <a:sym typeface="Consolas"/>
            </a:endParaRPr>
          </a:p>
          <a:p>
            <a:pPr marL="457200" lvl="0" indent="457200" algn="l" rtl="0">
              <a:lnSpc>
                <a:spcPct val="150000"/>
              </a:lnSpc>
              <a:spcBef>
                <a:spcPts val="0"/>
              </a:spcBef>
              <a:spcAft>
                <a:spcPts val="0"/>
              </a:spcAft>
              <a:buNone/>
            </a:pPr>
            <a:r>
              <a:rPr lang="en" dirty="0">
                <a:solidFill>
                  <a:srgbClr val="FF0000"/>
                </a:solidFill>
                <a:latin typeface="Consolas"/>
                <a:ea typeface="Consolas"/>
                <a:cs typeface="Consolas"/>
                <a:sym typeface="Consolas"/>
              </a:rPr>
              <a:t>	&lt;Cat /&gt;</a:t>
            </a:r>
            <a:endParaRPr dirty="0">
              <a:solidFill>
                <a:srgbClr val="FF0000"/>
              </a:solidFill>
              <a:latin typeface="Consolas"/>
              <a:ea typeface="Consolas"/>
              <a:cs typeface="Consolas"/>
              <a:sym typeface="Consolas"/>
            </a:endParaRPr>
          </a:p>
          <a:p>
            <a:pPr marL="0" lvl="0" indent="0" algn="l" rtl="0">
              <a:lnSpc>
                <a:spcPct val="150000"/>
              </a:lnSpc>
              <a:spcBef>
                <a:spcPts val="0"/>
              </a:spcBef>
              <a:spcAft>
                <a:spcPts val="0"/>
              </a:spcAft>
              <a:buNone/>
            </a:pPr>
            <a:r>
              <a:rPr lang="en" dirty="0">
                <a:solidFill>
                  <a:srgbClr val="FF0000"/>
                </a:solidFill>
                <a:latin typeface="Consolas"/>
                <a:ea typeface="Consolas"/>
                <a:cs typeface="Consolas"/>
                <a:sym typeface="Consolas"/>
              </a:rPr>
              <a:t>		&lt;Cat /&gt;</a:t>
            </a:r>
            <a:endParaRPr dirty="0">
              <a:solidFill>
                <a:srgbClr val="FF0000"/>
              </a:solidFill>
              <a:latin typeface="Consolas"/>
              <a:ea typeface="Consolas"/>
              <a:cs typeface="Consolas"/>
              <a:sym typeface="Consolas"/>
            </a:endParaRPr>
          </a:p>
          <a:p>
            <a:pPr marL="0" lvl="0" indent="0" algn="l" rtl="0">
              <a:lnSpc>
                <a:spcPct val="150000"/>
              </a:lnSpc>
              <a:spcBef>
                <a:spcPts val="0"/>
              </a:spcBef>
              <a:spcAft>
                <a:spcPts val="0"/>
              </a:spcAft>
              <a:buNone/>
            </a:pPr>
            <a:r>
              <a:rPr lang="en" dirty="0">
                <a:solidFill>
                  <a:schemeClr val="dk1"/>
                </a:solidFill>
                <a:latin typeface="Consolas"/>
                <a:ea typeface="Consolas"/>
                <a:cs typeface="Consolas"/>
                <a:sym typeface="Consolas"/>
              </a:rPr>
              <a:t>	&lt;/div&gt;</a:t>
            </a:r>
            <a:endParaRPr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dirty="0">
                <a:solidFill>
                  <a:schemeClr val="dk1"/>
                </a:solidFill>
                <a:latin typeface="Consolas"/>
                <a:ea typeface="Consolas"/>
                <a:cs typeface="Consolas"/>
                <a:sym typeface="Consolas"/>
              </a:rPr>
              <a:t>   )</a:t>
            </a:r>
            <a:endParaRPr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en" dirty="0">
                <a:solidFill>
                  <a:schemeClr val="dk1"/>
                </a:solidFill>
                <a:latin typeface="Consolas"/>
                <a:ea typeface="Consolas"/>
                <a:cs typeface="Consolas"/>
                <a:sym typeface="Consolas"/>
              </a:rPr>
              <a:t>}</a:t>
            </a:r>
            <a:endParaRPr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endParaRPr dirty="0">
              <a:solidFill>
                <a:srgbClr val="0000FF"/>
              </a:solidFill>
              <a:latin typeface="Consolas"/>
              <a:ea typeface="Consolas"/>
              <a:cs typeface="Consolas"/>
              <a:sym typeface="Consolas"/>
            </a:endParaRPr>
          </a:p>
          <a:p>
            <a:pPr marL="0" lvl="0" indent="0" algn="l" rtl="0">
              <a:lnSpc>
                <a:spcPct val="150000"/>
              </a:lnSpc>
              <a:spcBef>
                <a:spcPts val="0"/>
              </a:spcBef>
              <a:spcAft>
                <a:spcPts val="0"/>
              </a:spcAft>
              <a:buNone/>
            </a:pPr>
            <a:endParaRPr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endParaRPr dirty="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endParaRPr sz="2000" dirty="0">
              <a:latin typeface="Consolas"/>
              <a:ea typeface="Consolas"/>
              <a:cs typeface="Consolas"/>
              <a:sym typeface="Consolas"/>
            </a:endParaRPr>
          </a:p>
        </p:txBody>
      </p:sp>
      <p:sp>
        <p:nvSpPr>
          <p:cNvPr id="663" name="Google Shape;663;p88"/>
          <p:cNvSpPr/>
          <p:nvPr/>
        </p:nvSpPr>
        <p:spPr>
          <a:xfrm>
            <a:off x="4894543" y="2967737"/>
            <a:ext cx="1066986" cy="1003628"/>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668" name="Google Shape;668;p89" descr="Possibly the easiest timer you'll ever use. Big easy to see numbers. Beeps when it reaches 0. Voted #1 by timer-timer.com - that's us :) http://timer-timer.com" title="10 Minute Countdown Timer">
            <a:hlinkClick r:id="rId3"/>
          </p:cNvPr>
          <p:cNvPicPr preferRelativeResize="0"/>
          <p:nvPr/>
        </p:nvPicPr>
        <p:blipFill>
          <a:blip r:embed="rId4">
            <a:alphaModFix/>
          </a:blip>
          <a:stretch>
            <a:fillRect/>
          </a:stretch>
        </p:blipFill>
        <p:spPr>
          <a:xfrm>
            <a:off x="224376" y="2421525"/>
            <a:ext cx="2294450" cy="1720838"/>
          </a:xfrm>
          <a:prstGeom prst="rect">
            <a:avLst/>
          </a:prstGeom>
          <a:noFill/>
          <a:ln>
            <a:noFill/>
          </a:ln>
        </p:spPr>
      </p:pic>
      <p:sp>
        <p:nvSpPr>
          <p:cNvPr id="669" name="Google Shape;669;p89"/>
          <p:cNvSpPr txBox="1"/>
          <p:nvPr/>
        </p:nvSpPr>
        <p:spPr>
          <a:xfrm>
            <a:off x="3228541" y="938165"/>
            <a:ext cx="5263500" cy="2427300"/>
          </a:xfrm>
          <a:prstGeom prst="rect">
            <a:avLst/>
          </a:prstGeom>
          <a:noFill/>
          <a:ln>
            <a:noFill/>
          </a:ln>
        </p:spPr>
        <p:txBody>
          <a:bodyPr spcFirstLastPara="1" wrap="square" lIns="91425" tIns="91425" rIns="91425" bIns="91425" anchor="t" anchorCtr="0">
            <a:noAutofit/>
          </a:bodyPr>
          <a:lstStyle/>
          <a:p>
            <a:pPr lvl="0">
              <a:lnSpc>
                <a:spcPct val="115000"/>
              </a:lnSpc>
            </a:pPr>
            <a:r>
              <a:rPr lang="zh-CN" altLang="en-US" sz="2000" dirty="0">
                <a:solidFill>
                  <a:schemeClr val="dk1"/>
                </a:solidFill>
                <a:latin typeface="Helvetica Neue"/>
                <a:ea typeface="Helvetica Neue"/>
                <a:cs typeface="Helvetica Neue"/>
                <a:sym typeface="Helvetica Neue"/>
              </a:rPr>
              <a:t>作业：</a:t>
            </a:r>
            <a:endParaRPr lang="en-US" altLang="zh-CN" sz="2000" dirty="0">
              <a:solidFill>
                <a:schemeClr val="dk1"/>
              </a:solidFill>
              <a:latin typeface="Helvetica Neue"/>
              <a:ea typeface="Helvetica Neue"/>
              <a:cs typeface="Helvetica Neue"/>
              <a:sym typeface="Helvetica Neue"/>
            </a:endParaRPr>
          </a:p>
          <a:p>
            <a:pPr lvl="0">
              <a:lnSpc>
                <a:spcPct val="115000"/>
              </a:lnSpc>
            </a:pPr>
            <a:endParaRPr lang="en-US" altLang="zh-CN" sz="2000" dirty="0">
              <a:solidFill>
                <a:schemeClr val="dk1"/>
              </a:solidFill>
              <a:latin typeface="Helvetica Neue"/>
              <a:ea typeface="Helvetica Neue"/>
              <a:cs typeface="Helvetica Neue"/>
              <a:sym typeface="Helvetica Neue"/>
            </a:endParaRPr>
          </a:p>
          <a:p>
            <a:pPr lvl="0">
              <a:lnSpc>
                <a:spcPct val="115000"/>
              </a:lnSpc>
            </a:pPr>
            <a:r>
              <a:rPr lang="zh-CN" altLang="en-US" sz="2000" dirty="0">
                <a:solidFill>
                  <a:schemeClr val="dk1"/>
                </a:solidFill>
                <a:latin typeface="Helvetica Neue"/>
                <a:ea typeface="Helvetica Neue"/>
                <a:cs typeface="Helvetica Neue"/>
                <a:sym typeface="Helvetica Neue"/>
              </a:rPr>
              <a:t>创建新组件，加入</a:t>
            </a:r>
          </a:p>
          <a:p>
            <a:pPr lvl="0">
              <a:lnSpc>
                <a:spcPct val="115000"/>
              </a:lnSpc>
            </a:pPr>
            <a:endParaRPr lang="zh-CN" altLang="en-US" sz="2000" dirty="0">
              <a:solidFill>
                <a:schemeClr val="dk1"/>
              </a:solidFill>
              <a:latin typeface="Helvetica Neue"/>
              <a:ea typeface="Helvetica Neue"/>
              <a:cs typeface="Helvetica Neue"/>
              <a:sym typeface="Helvetica Neue"/>
            </a:endParaRPr>
          </a:p>
          <a:p>
            <a:pPr lvl="0">
              <a:lnSpc>
                <a:spcPct val="115000"/>
              </a:lnSpc>
            </a:pPr>
            <a:r>
              <a:rPr lang="zh-CN" altLang="en-US" sz="2000" dirty="0">
                <a:solidFill>
                  <a:schemeClr val="dk1"/>
                </a:solidFill>
                <a:latin typeface="Helvetica Neue"/>
                <a:ea typeface="Helvetica Neue"/>
                <a:cs typeface="Helvetica Neue"/>
                <a:sym typeface="Helvetica Neue"/>
              </a:rPr>
              <a:t>创建一个显示狗的新组件</a:t>
            </a:r>
            <a:r>
              <a:rPr lang="en-US" sz="2000" dirty="0">
                <a:solidFill>
                  <a:schemeClr val="dk1"/>
                </a:solidFill>
                <a:latin typeface="Helvetica Neue"/>
                <a:ea typeface="Helvetica Neue"/>
                <a:cs typeface="Helvetica Neue"/>
                <a:sym typeface="Helvetica Neue"/>
              </a:rPr>
              <a:t>Dog</a:t>
            </a:r>
          </a:p>
          <a:p>
            <a:pPr marL="342900" lvl="0" indent="-342900">
              <a:lnSpc>
                <a:spcPct val="115000"/>
              </a:lnSpc>
              <a:buFont typeface="+mj-lt"/>
              <a:buAutoNum type="arabicPeriod"/>
            </a:pPr>
            <a:r>
              <a:rPr lang="zh-CN" altLang="en-US" sz="2000" dirty="0">
                <a:solidFill>
                  <a:schemeClr val="dk1"/>
                </a:solidFill>
                <a:latin typeface="Helvetica Neue"/>
                <a:ea typeface="Helvetica Neue"/>
                <a:cs typeface="Helvetica Neue"/>
                <a:sym typeface="Helvetica Neue"/>
              </a:rPr>
              <a:t>在</a:t>
            </a:r>
            <a:r>
              <a:rPr lang="en-US" sz="2000" dirty="0" err="1">
                <a:solidFill>
                  <a:schemeClr val="dk1"/>
                </a:solidFill>
                <a:latin typeface="Helvetica Neue"/>
                <a:ea typeface="Helvetica Neue"/>
                <a:cs typeface="Helvetica Neue"/>
                <a:sym typeface="Helvetica Neue"/>
              </a:rPr>
              <a:t>App.js</a:t>
            </a:r>
            <a:r>
              <a:rPr lang="zh-CN" altLang="en-US" sz="2000" dirty="0">
                <a:solidFill>
                  <a:schemeClr val="dk1"/>
                </a:solidFill>
                <a:latin typeface="Helvetica Neue"/>
                <a:ea typeface="Helvetica Neue"/>
                <a:cs typeface="Helvetica Neue"/>
                <a:sym typeface="Helvetica Neue"/>
              </a:rPr>
              <a:t>中导入</a:t>
            </a:r>
            <a:r>
              <a:rPr lang="en-US" sz="2000" dirty="0">
                <a:solidFill>
                  <a:schemeClr val="dk1"/>
                </a:solidFill>
                <a:latin typeface="Helvetica Neue"/>
                <a:ea typeface="Helvetica Neue"/>
                <a:cs typeface="Helvetica Neue"/>
                <a:sym typeface="Helvetica Neue"/>
              </a:rPr>
              <a:t>Dog</a:t>
            </a:r>
            <a:r>
              <a:rPr lang="zh-CN" altLang="en-US" sz="2000" dirty="0">
                <a:solidFill>
                  <a:schemeClr val="dk1"/>
                </a:solidFill>
                <a:latin typeface="Helvetica Neue"/>
                <a:ea typeface="Helvetica Neue"/>
                <a:cs typeface="Helvetica Neue"/>
                <a:sym typeface="Helvetica Neue"/>
              </a:rPr>
              <a:t>组件</a:t>
            </a:r>
          </a:p>
          <a:p>
            <a:pPr marL="342900" lvl="0" indent="-342900">
              <a:lnSpc>
                <a:spcPct val="115000"/>
              </a:lnSpc>
              <a:buFont typeface="+mj-lt"/>
              <a:buAutoNum type="arabicPeriod"/>
            </a:pPr>
            <a:r>
              <a:rPr lang="zh-CN" altLang="en-US" sz="2000" dirty="0">
                <a:solidFill>
                  <a:schemeClr val="dk1"/>
                </a:solidFill>
                <a:latin typeface="Helvetica Neue"/>
                <a:ea typeface="Helvetica Neue"/>
                <a:cs typeface="Helvetica Neue"/>
                <a:sym typeface="Helvetica Neue"/>
              </a:rPr>
              <a:t>在</a:t>
            </a:r>
            <a:r>
              <a:rPr lang="en-US" sz="2000" dirty="0" err="1">
                <a:solidFill>
                  <a:schemeClr val="dk1"/>
                </a:solidFill>
                <a:latin typeface="Helvetica Neue"/>
                <a:ea typeface="Helvetica Neue"/>
                <a:cs typeface="Helvetica Neue"/>
                <a:sym typeface="Helvetica Neue"/>
              </a:rPr>
              <a:t>App.js</a:t>
            </a:r>
            <a:r>
              <a:rPr lang="zh-CN" altLang="en-US" sz="2000" dirty="0">
                <a:solidFill>
                  <a:schemeClr val="dk1"/>
                </a:solidFill>
                <a:latin typeface="Helvetica Neue"/>
                <a:ea typeface="Helvetica Neue"/>
                <a:cs typeface="Helvetica Neue"/>
                <a:sym typeface="Helvetica Neue"/>
              </a:rPr>
              <a:t>中调用</a:t>
            </a:r>
            <a:r>
              <a:rPr lang="en-US" sz="2000" dirty="0">
                <a:solidFill>
                  <a:schemeClr val="dk1"/>
                </a:solidFill>
                <a:latin typeface="Helvetica Neue"/>
                <a:ea typeface="Helvetica Neue"/>
                <a:cs typeface="Helvetica Neue"/>
                <a:sym typeface="Helvetica Neue"/>
              </a:rPr>
              <a:t>Dog</a:t>
            </a:r>
            <a:r>
              <a:rPr lang="zh-CN" altLang="en-US" sz="2000" dirty="0">
                <a:solidFill>
                  <a:schemeClr val="dk1"/>
                </a:solidFill>
                <a:latin typeface="Helvetica Neue"/>
                <a:ea typeface="Helvetica Neue"/>
                <a:cs typeface="Helvetica Neue"/>
                <a:sym typeface="Helvetica Neue"/>
              </a:rPr>
              <a:t>组件</a:t>
            </a:r>
          </a:p>
          <a:p>
            <a:pPr lvl="0">
              <a:lnSpc>
                <a:spcPct val="115000"/>
              </a:lnSpc>
            </a:pPr>
            <a:endParaRPr lang="en-US" altLang="zh-CN" sz="2000" dirty="0">
              <a:solidFill>
                <a:schemeClr val="dk1"/>
              </a:solidFill>
              <a:latin typeface="Helvetica Neue"/>
              <a:ea typeface="Helvetica Neue"/>
              <a:cs typeface="Helvetica Neue"/>
              <a:sym typeface="Helvetica Neue"/>
            </a:endParaRPr>
          </a:p>
          <a:p>
            <a:pPr lvl="0">
              <a:lnSpc>
                <a:spcPct val="115000"/>
              </a:lnSpc>
            </a:pPr>
            <a:r>
              <a:rPr lang="zh-CN" altLang="en-US" sz="2000" dirty="0">
                <a:solidFill>
                  <a:schemeClr val="dk1"/>
                </a:solidFill>
                <a:latin typeface="Helvetica Neue"/>
                <a:ea typeface="Helvetica Neue"/>
                <a:cs typeface="Helvetica Neue"/>
                <a:sym typeface="Helvetica Neue"/>
              </a:rPr>
              <a:t>创建一个名为</a:t>
            </a:r>
            <a:r>
              <a:rPr lang="en-US" sz="2000" dirty="0" err="1">
                <a:solidFill>
                  <a:schemeClr val="dk1"/>
                </a:solidFill>
                <a:latin typeface="Helvetica Neue"/>
                <a:ea typeface="Helvetica Neue"/>
                <a:cs typeface="Helvetica Neue"/>
                <a:sym typeface="Helvetica Neue"/>
              </a:rPr>
              <a:t>Cow.js</a:t>
            </a:r>
            <a:r>
              <a:rPr lang="zh-CN" altLang="en-US" sz="2000" dirty="0">
                <a:solidFill>
                  <a:schemeClr val="dk1"/>
                </a:solidFill>
                <a:latin typeface="Helvetica Neue"/>
                <a:ea typeface="Helvetica Neue"/>
                <a:cs typeface="Helvetica Neue"/>
                <a:sym typeface="Helvetica Neue"/>
              </a:rPr>
              <a:t>的新组件</a:t>
            </a:r>
          </a:p>
          <a:p>
            <a:pPr marL="342900" lvl="0" indent="-342900">
              <a:lnSpc>
                <a:spcPct val="115000"/>
              </a:lnSpc>
              <a:buFont typeface="+mj-lt"/>
              <a:buAutoNum type="arabicPeriod"/>
            </a:pPr>
            <a:r>
              <a:rPr lang="zh-CN" altLang="en-US" sz="2000" dirty="0">
                <a:solidFill>
                  <a:schemeClr val="dk1"/>
                </a:solidFill>
                <a:latin typeface="Helvetica Neue"/>
                <a:ea typeface="Helvetica Neue"/>
                <a:cs typeface="Helvetica Neue"/>
                <a:sym typeface="Helvetica Neue"/>
              </a:rPr>
              <a:t>在</a:t>
            </a:r>
            <a:r>
              <a:rPr lang="en-US" sz="2000" dirty="0" err="1">
                <a:solidFill>
                  <a:schemeClr val="dk1"/>
                </a:solidFill>
                <a:latin typeface="Helvetica Neue"/>
                <a:ea typeface="Helvetica Neue"/>
                <a:cs typeface="Helvetica Neue"/>
                <a:sym typeface="Helvetica Neue"/>
              </a:rPr>
              <a:t>App.js</a:t>
            </a:r>
            <a:r>
              <a:rPr lang="zh-CN" altLang="en-US" sz="2000" dirty="0">
                <a:solidFill>
                  <a:schemeClr val="dk1"/>
                </a:solidFill>
                <a:latin typeface="Helvetica Neue"/>
                <a:ea typeface="Helvetica Neue"/>
                <a:cs typeface="Helvetica Neue"/>
                <a:sym typeface="Helvetica Neue"/>
              </a:rPr>
              <a:t>中导入</a:t>
            </a:r>
            <a:r>
              <a:rPr lang="en-US" sz="2000" dirty="0">
                <a:solidFill>
                  <a:schemeClr val="dk1"/>
                </a:solidFill>
                <a:latin typeface="Helvetica Neue"/>
                <a:ea typeface="Helvetica Neue"/>
                <a:cs typeface="Helvetica Neue"/>
                <a:sym typeface="Helvetica Neue"/>
              </a:rPr>
              <a:t>Cow</a:t>
            </a:r>
            <a:r>
              <a:rPr lang="zh-CN" altLang="en-US" sz="2000" dirty="0">
                <a:solidFill>
                  <a:schemeClr val="dk1"/>
                </a:solidFill>
                <a:latin typeface="Helvetica Neue"/>
                <a:ea typeface="Helvetica Neue"/>
                <a:cs typeface="Helvetica Neue"/>
                <a:sym typeface="Helvetica Neue"/>
              </a:rPr>
              <a:t>组件</a:t>
            </a:r>
          </a:p>
          <a:p>
            <a:pPr marL="342900" lvl="0" indent="-342900">
              <a:lnSpc>
                <a:spcPct val="115000"/>
              </a:lnSpc>
              <a:buFont typeface="+mj-lt"/>
              <a:buAutoNum type="arabicPeriod"/>
            </a:pPr>
            <a:r>
              <a:rPr lang="zh-CN" altLang="en-US" sz="2000" dirty="0">
                <a:solidFill>
                  <a:schemeClr val="dk1"/>
                </a:solidFill>
                <a:latin typeface="Helvetica Neue"/>
                <a:ea typeface="Helvetica Neue"/>
                <a:cs typeface="Helvetica Neue"/>
                <a:sym typeface="Helvetica Neue"/>
              </a:rPr>
              <a:t>在</a:t>
            </a:r>
            <a:r>
              <a:rPr lang="en-US" sz="2000" dirty="0" err="1">
                <a:solidFill>
                  <a:schemeClr val="dk1"/>
                </a:solidFill>
                <a:latin typeface="Helvetica Neue"/>
                <a:ea typeface="Helvetica Neue"/>
                <a:cs typeface="Helvetica Neue"/>
                <a:sym typeface="Helvetica Neue"/>
              </a:rPr>
              <a:t>App.js</a:t>
            </a:r>
            <a:r>
              <a:rPr lang="zh-CN" altLang="en-US" sz="2000" dirty="0">
                <a:solidFill>
                  <a:schemeClr val="dk1"/>
                </a:solidFill>
                <a:latin typeface="Helvetica Neue"/>
                <a:ea typeface="Helvetica Neue"/>
                <a:cs typeface="Helvetica Neue"/>
                <a:sym typeface="Helvetica Neue"/>
              </a:rPr>
              <a:t>中调用</a:t>
            </a:r>
            <a:r>
              <a:rPr lang="en-US" sz="2000" dirty="0">
                <a:solidFill>
                  <a:schemeClr val="dk1"/>
                </a:solidFill>
                <a:latin typeface="Helvetica Neue"/>
                <a:ea typeface="Helvetica Neue"/>
                <a:cs typeface="Helvetica Neue"/>
                <a:sym typeface="Helvetica Neue"/>
              </a:rPr>
              <a:t>Cow</a:t>
            </a:r>
            <a:r>
              <a:rPr lang="zh-CN" altLang="en-US" sz="2000" dirty="0">
                <a:solidFill>
                  <a:schemeClr val="dk1"/>
                </a:solidFill>
                <a:latin typeface="Helvetica Neue"/>
                <a:ea typeface="Helvetica Neue"/>
                <a:cs typeface="Helvetica Neue"/>
                <a:sym typeface="Helvetica Neue"/>
              </a:rPr>
              <a:t>组件</a:t>
            </a:r>
            <a:endParaRPr sz="2000" dirty="0">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668" name="Google Shape;668;p89" descr="Possibly the easiest timer you'll ever use. Big easy to see numbers. Beeps when it reaches 0. Voted #1 by timer-timer.com - that's us :) http://timer-timer.com" title="10 Minute Countdown Timer">
            <a:hlinkClick r:id="rId3"/>
          </p:cNvPr>
          <p:cNvPicPr preferRelativeResize="0"/>
          <p:nvPr/>
        </p:nvPicPr>
        <p:blipFill>
          <a:blip r:embed="rId4">
            <a:alphaModFix/>
          </a:blip>
          <a:stretch>
            <a:fillRect/>
          </a:stretch>
        </p:blipFill>
        <p:spPr>
          <a:xfrm>
            <a:off x="224376" y="2421525"/>
            <a:ext cx="2294450" cy="1720838"/>
          </a:xfrm>
          <a:prstGeom prst="rect">
            <a:avLst/>
          </a:prstGeom>
          <a:noFill/>
          <a:ln>
            <a:noFill/>
          </a:ln>
        </p:spPr>
      </p:pic>
      <p:sp>
        <p:nvSpPr>
          <p:cNvPr id="669" name="Google Shape;669;p89"/>
          <p:cNvSpPr txBox="1"/>
          <p:nvPr/>
        </p:nvSpPr>
        <p:spPr>
          <a:xfrm>
            <a:off x="3228541" y="938165"/>
            <a:ext cx="5263500" cy="2427300"/>
          </a:xfrm>
          <a:prstGeom prst="rect">
            <a:avLst/>
          </a:prstGeom>
          <a:noFill/>
          <a:ln>
            <a:noFill/>
          </a:ln>
        </p:spPr>
        <p:txBody>
          <a:bodyPr spcFirstLastPara="1" wrap="square" lIns="91425" tIns="91425" rIns="91425" bIns="91425" anchor="t" anchorCtr="0">
            <a:noAutofit/>
          </a:bodyPr>
          <a:lstStyle/>
          <a:p>
            <a:pPr marL="342900" lvl="0" indent="-342900">
              <a:lnSpc>
                <a:spcPct val="115000"/>
              </a:lnSpc>
              <a:buFont typeface="Arial" panose="020B0604020202020204" pitchFamily="34" charset="0"/>
              <a:buChar char="•"/>
            </a:pPr>
            <a:r>
              <a:rPr lang="en-US" sz="2000" dirty="0" err="1">
                <a:latin typeface="Helvetica Neue"/>
                <a:ea typeface="Helvetica Neue"/>
                <a:cs typeface="Helvetica Neue"/>
                <a:sym typeface="Helvetica Neue"/>
              </a:rPr>
              <a:t>index.js</a:t>
            </a:r>
            <a:r>
              <a:rPr lang="zh-CN" altLang="en-US" sz="2000" dirty="0">
                <a:latin typeface="Helvetica Neue"/>
                <a:ea typeface="Helvetica Neue"/>
                <a:cs typeface="Helvetica Neue"/>
                <a:sym typeface="Helvetica Neue"/>
              </a:rPr>
              <a:t>负责装载</a:t>
            </a:r>
            <a:r>
              <a:rPr lang="en-US" sz="2000" dirty="0">
                <a:latin typeface="Helvetica Neue"/>
                <a:ea typeface="Helvetica Neue"/>
                <a:cs typeface="Helvetica Neue"/>
                <a:sym typeface="Helvetica Neue"/>
              </a:rPr>
              <a:t>App</a:t>
            </a:r>
            <a:r>
              <a:rPr lang="zh-CN" altLang="en-US" sz="2000" dirty="0">
                <a:latin typeface="Helvetica Neue"/>
                <a:ea typeface="Helvetica Neue"/>
                <a:cs typeface="Helvetica Neue"/>
                <a:sym typeface="Helvetica Neue"/>
              </a:rPr>
              <a:t>到</a:t>
            </a:r>
            <a:r>
              <a:rPr lang="en-US" sz="2000" dirty="0">
                <a:latin typeface="Helvetica Neue"/>
                <a:ea typeface="Helvetica Neue"/>
                <a:cs typeface="Helvetica Neue"/>
                <a:sym typeface="Helvetica Neue"/>
              </a:rPr>
              <a:t>root div</a:t>
            </a:r>
            <a:r>
              <a:rPr lang="zh-CN" altLang="en-US" sz="2000" dirty="0">
                <a:latin typeface="Helvetica Neue"/>
                <a:ea typeface="Helvetica Neue"/>
                <a:cs typeface="Helvetica Neue"/>
                <a:sym typeface="Helvetica Neue"/>
              </a:rPr>
              <a:t>里</a:t>
            </a:r>
          </a:p>
          <a:p>
            <a:pPr marL="342900" lvl="0" indent="-342900">
              <a:lnSpc>
                <a:spcPct val="115000"/>
              </a:lnSpc>
              <a:buFont typeface="Arial" panose="020B0604020202020204" pitchFamily="34" charset="0"/>
              <a:buChar char="•"/>
            </a:pPr>
            <a:r>
              <a:rPr lang="en-US" sz="2000" dirty="0" err="1">
                <a:latin typeface="Helvetica Neue"/>
                <a:ea typeface="Helvetica Neue"/>
                <a:cs typeface="Helvetica Neue"/>
                <a:sym typeface="Helvetica Neue"/>
              </a:rPr>
              <a:t>App.js</a:t>
            </a:r>
            <a:r>
              <a:rPr lang="zh-CN" altLang="en-US" sz="2000" dirty="0">
                <a:latin typeface="Helvetica Neue"/>
                <a:ea typeface="Helvetica Neue"/>
                <a:cs typeface="Helvetica Neue"/>
                <a:sym typeface="Helvetica Neue"/>
              </a:rPr>
              <a:t>负责显示整个页面，包括 </a:t>
            </a:r>
            <a:r>
              <a:rPr lang="en-US" sz="2000" dirty="0">
                <a:latin typeface="Helvetica Neue"/>
                <a:ea typeface="Helvetica Neue"/>
                <a:cs typeface="Helvetica Neue"/>
                <a:sym typeface="Helvetica Neue"/>
              </a:rPr>
              <a:t>h1, Cats</a:t>
            </a:r>
          </a:p>
          <a:p>
            <a:pPr marL="342900" lvl="0" indent="-342900">
              <a:lnSpc>
                <a:spcPct val="115000"/>
              </a:lnSpc>
              <a:buFont typeface="Arial" panose="020B0604020202020204" pitchFamily="34" charset="0"/>
              <a:buChar char="•"/>
            </a:pPr>
            <a:r>
              <a:rPr lang="zh-CN" altLang="en-US" sz="2000" dirty="0">
                <a:latin typeface="Helvetica Neue"/>
                <a:ea typeface="Helvetica Neue"/>
                <a:cs typeface="Helvetica Neue"/>
                <a:sym typeface="Helvetica Neue"/>
              </a:rPr>
              <a:t>而</a:t>
            </a:r>
            <a:r>
              <a:rPr lang="en-US" sz="2000" dirty="0" err="1">
                <a:latin typeface="Helvetica Neue"/>
                <a:ea typeface="Helvetica Neue"/>
                <a:cs typeface="Helvetica Neue"/>
                <a:sym typeface="Helvetica Neue"/>
              </a:rPr>
              <a:t>Cat.js</a:t>
            </a:r>
            <a:r>
              <a:rPr lang="en-US" sz="2000" dirty="0">
                <a:latin typeface="Helvetica Neue"/>
                <a:ea typeface="Helvetica Neue"/>
                <a:cs typeface="Helvetica Neue"/>
                <a:sym typeface="Helvetica Neue"/>
              </a:rPr>
              <a:t> </a:t>
            </a:r>
            <a:r>
              <a:rPr lang="zh-CN" altLang="en-US" sz="2000" dirty="0">
                <a:latin typeface="Helvetica Neue"/>
                <a:ea typeface="Helvetica Neue"/>
                <a:cs typeface="Helvetica Neue"/>
                <a:sym typeface="Helvetica Neue"/>
              </a:rPr>
              <a:t>负责显示每个</a:t>
            </a:r>
            <a:r>
              <a:rPr lang="en-US" sz="2000" dirty="0">
                <a:latin typeface="Helvetica Neue"/>
                <a:ea typeface="Helvetica Neue"/>
                <a:cs typeface="Helvetica Neue"/>
                <a:sym typeface="Helvetica Neue"/>
              </a:rPr>
              <a:t>Cat</a:t>
            </a:r>
          </a:p>
          <a:p>
            <a:pPr marL="342900" lvl="0" indent="-342900">
              <a:lnSpc>
                <a:spcPct val="115000"/>
              </a:lnSpc>
              <a:buFont typeface="Arial" panose="020B0604020202020204" pitchFamily="34" charset="0"/>
              <a:buChar char="•"/>
            </a:pPr>
            <a:r>
              <a:rPr lang="zh-CN" altLang="en-US" sz="2000" dirty="0">
                <a:latin typeface="Helvetica Neue"/>
                <a:ea typeface="Helvetica Neue"/>
                <a:cs typeface="Helvetica Neue"/>
                <a:sym typeface="Helvetica Neue"/>
              </a:rPr>
              <a:t>相当于函数套函数再套函数。套了三层函数。所以会感觉有点绕。</a:t>
            </a:r>
            <a:endParaRPr sz="2000" dirty="0">
              <a:latin typeface="Helvetica Neue"/>
              <a:ea typeface="Helvetica Neue"/>
              <a:cs typeface="Helvetica Neue"/>
              <a:sym typeface="Helvetica Neue"/>
            </a:endParaRPr>
          </a:p>
        </p:txBody>
      </p:sp>
    </p:spTree>
    <p:extLst>
      <p:ext uri="{BB962C8B-B14F-4D97-AF65-F5344CB8AC3E}">
        <p14:creationId xmlns:p14="http://schemas.microsoft.com/office/powerpoint/2010/main" val="1501935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5C2D2"/>
        </a:solidFill>
        <a:effectLst/>
      </p:bgPr>
    </p:bg>
    <p:spTree>
      <p:nvGrpSpPr>
        <p:cNvPr id="1" name="Shape 678"/>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82"/>
        <p:cNvGrpSpPr/>
        <p:nvPr/>
      </p:nvGrpSpPr>
      <p:grpSpPr>
        <a:xfrm>
          <a:off x="0" y="0"/>
          <a:ext cx="0" cy="0"/>
          <a:chOff x="0" y="0"/>
          <a:chExt cx="0" cy="0"/>
        </a:xfrm>
      </p:grpSpPr>
      <p:sp>
        <p:nvSpPr>
          <p:cNvPr id="683" name="Google Shape;683;p92"/>
          <p:cNvSpPr txBox="1">
            <a:spLocks noGrp="1"/>
          </p:cNvSpPr>
          <p:nvPr>
            <p:ph type="ctrTitle"/>
          </p:nvPr>
        </p:nvSpPr>
        <p:spPr>
          <a:xfrm>
            <a:off x="229825" y="1828800"/>
            <a:ext cx="2292000" cy="205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CN" altLang="en-US" b="1" dirty="0">
                <a:solidFill>
                  <a:srgbClr val="000000"/>
                </a:solidFill>
              </a:rPr>
              <a:t>玩一个游戏</a:t>
            </a:r>
            <a:br>
              <a:rPr lang="en-US" altLang="zh-CN" b="1" dirty="0">
                <a:solidFill>
                  <a:srgbClr val="000000"/>
                </a:solidFill>
              </a:rPr>
            </a:br>
            <a:br>
              <a:rPr lang="en-US" altLang="zh-CN" b="1" dirty="0">
                <a:solidFill>
                  <a:srgbClr val="000000"/>
                </a:solidFill>
              </a:rPr>
            </a:br>
            <a:r>
              <a:rPr lang="en-US" altLang="zh-CN" b="1" dirty="0">
                <a:solidFill>
                  <a:srgbClr val="000000"/>
                </a:solidFill>
              </a:rPr>
              <a:t>21</a:t>
            </a:r>
            <a:r>
              <a:rPr lang="zh-CN" altLang="en-US" b="1" dirty="0">
                <a:solidFill>
                  <a:srgbClr val="000000"/>
                </a:solidFill>
              </a:rPr>
              <a:t>个问题</a:t>
            </a:r>
            <a:endParaRPr sz="1800" b="1" dirty="0">
              <a:solidFill>
                <a:srgbClr val="000000"/>
              </a:solidFill>
            </a:endParaRPr>
          </a:p>
        </p:txBody>
      </p:sp>
      <p:pic>
        <p:nvPicPr>
          <p:cNvPr id="684" name="Google Shape;684;p92"/>
          <p:cNvPicPr preferRelativeResize="0"/>
          <p:nvPr/>
        </p:nvPicPr>
        <p:blipFill>
          <a:blip r:embed="rId3">
            <a:alphaModFix/>
          </a:blip>
          <a:stretch>
            <a:fillRect/>
          </a:stretch>
        </p:blipFill>
        <p:spPr>
          <a:xfrm>
            <a:off x="3790812" y="1861242"/>
            <a:ext cx="4287275" cy="19877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93"/>
          <p:cNvSpPr txBox="1">
            <a:spLocks noGrp="1"/>
          </p:cNvSpPr>
          <p:nvPr>
            <p:ph type="body" idx="1"/>
          </p:nvPr>
        </p:nvSpPr>
        <p:spPr>
          <a:xfrm>
            <a:off x="3280650" y="1399025"/>
            <a:ext cx="5307600" cy="1063500"/>
          </a:xfrm>
          <a:prstGeom prst="rect">
            <a:avLst/>
          </a:prstGeom>
        </p:spPr>
        <p:txBody>
          <a:bodyPr spcFirstLastPara="1" wrap="square" lIns="91425" tIns="91425" rIns="91425" bIns="91425" anchor="t" anchorCtr="0">
            <a:noAutofit/>
          </a:bodyPr>
          <a:lstStyle/>
          <a:p>
            <a:pPr marL="0" lvl="0" indent="0" algn="ctr" rtl="0">
              <a:lnSpc>
                <a:spcPct val="93000"/>
              </a:lnSpc>
              <a:spcBef>
                <a:spcPts val="0"/>
              </a:spcBef>
              <a:spcAft>
                <a:spcPts val="0"/>
              </a:spcAft>
              <a:buClr>
                <a:schemeClr val="dk1"/>
              </a:buClr>
              <a:buSzPts val="1100"/>
              <a:buFont typeface="Arial"/>
              <a:buNone/>
            </a:pPr>
            <a:r>
              <a:rPr lang="en" sz="3000" dirty="0">
                <a:solidFill>
                  <a:schemeClr val="dk1"/>
                </a:solidFill>
              </a:rPr>
              <a:t>You're going to build a </a:t>
            </a:r>
            <a:endParaRPr sz="3000" dirty="0">
              <a:solidFill>
                <a:schemeClr val="dk1"/>
              </a:solidFill>
            </a:endParaRPr>
          </a:p>
          <a:p>
            <a:pPr marL="0" lvl="0" indent="0" algn="ctr" rtl="0">
              <a:lnSpc>
                <a:spcPct val="93000"/>
              </a:lnSpc>
              <a:spcBef>
                <a:spcPts val="0"/>
              </a:spcBef>
              <a:spcAft>
                <a:spcPts val="0"/>
              </a:spcAft>
              <a:buClr>
                <a:schemeClr val="dk1"/>
              </a:buClr>
              <a:buSzPts val="1100"/>
              <a:buFont typeface="Arial"/>
              <a:buNone/>
            </a:pPr>
            <a:r>
              <a:rPr lang="en" sz="3000" b="1" u="sng" dirty="0">
                <a:solidFill>
                  <a:schemeClr val="hlink"/>
                </a:solidFill>
              </a:rPr>
              <a:t>Jeopardy</a:t>
            </a:r>
            <a:endParaRPr sz="3000" b="1" dirty="0">
              <a:solidFill>
                <a:srgbClr val="0080FF"/>
              </a:solidFill>
            </a:endParaRPr>
          </a:p>
        </p:txBody>
      </p:sp>
      <p:pic>
        <p:nvPicPr>
          <p:cNvPr id="690" name="Google Shape;690;p93" descr="An old fashioned 2 minute silent countdown timer. &#10;&#10;This countdown timer was downloaded from Pixabay and is being used under a public domain license. &#10;&#10; CC0 Public Domain&#10;Free for commercial use &#10;No attribution required &#10;&#10;Pixabay timer download link &#10;https://pixabay.com/en/videos/countdown-counter-clock-time-1941/" title="Classic countdown timer  - 2 Minutes  - Silent">
            <a:hlinkClick r:id="rId3"/>
          </p:cNvPr>
          <p:cNvPicPr preferRelativeResize="0"/>
          <p:nvPr/>
        </p:nvPicPr>
        <p:blipFill>
          <a:blip r:embed="rId4">
            <a:alphaModFix/>
          </a:blip>
          <a:stretch>
            <a:fillRect/>
          </a:stretch>
        </p:blipFill>
        <p:spPr>
          <a:xfrm>
            <a:off x="228600" y="2381475"/>
            <a:ext cx="2286000" cy="1714500"/>
          </a:xfrm>
          <a:prstGeom prst="rect">
            <a:avLst/>
          </a:prstGeom>
          <a:noFill/>
          <a:ln>
            <a:noFill/>
          </a:ln>
        </p:spPr>
      </p:pic>
      <p:pic>
        <p:nvPicPr>
          <p:cNvPr id="691" name="Google Shape;691;p93"/>
          <p:cNvPicPr preferRelativeResize="0"/>
          <p:nvPr/>
        </p:nvPicPr>
        <p:blipFill>
          <a:blip r:embed="rId5">
            <a:alphaModFix/>
          </a:blip>
          <a:stretch>
            <a:fillRect/>
          </a:stretch>
        </p:blipFill>
        <p:spPr>
          <a:xfrm>
            <a:off x="4518925" y="2571750"/>
            <a:ext cx="2847975" cy="1600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95"/>
        <p:cNvGrpSpPr/>
        <p:nvPr/>
      </p:nvGrpSpPr>
      <p:grpSpPr>
        <a:xfrm>
          <a:off x="0" y="0"/>
          <a:ext cx="0" cy="0"/>
          <a:chOff x="0" y="0"/>
          <a:chExt cx="0" cy="0"/>
        </a:xfrm>
      </p:grpSpPr>
      <p:sp>
        <p:nvSpPr>
          <p:cNvPr id="696" name="Google Shape;696;p94"/>
          <p:cNvSpPr txBox="1">
            <a:spLocks noGrp="1"/>
          </p:cNvSpPr>
          <p:nvPr>
            <p:ph type="body" idx="1"/>
          </p:nvPr>
        </p:nvSpPr>
        <p:spPr>
          <a:xfrm>
            <a:off x="3263400" y="1538800"/>
            <a:ext cx="5323800" cy="3088200"/>
          </a:xfrm>
          <a:prstGeom prst="rect">
            <a:avLst/>
          </a:prstGeom>
        </p:spPr>
        <p:txBody>
          <a:bodyPr spcFirstLastPara="1" wrap="square" lIns="91425" tIns="91425" rIns="91425" bIns="91425" anchor="t" anchorCtr="0">
            <a:noAutofit/>
          </a:bodyPr>
          <a:lstStyle/>
          <a:p>
            <a:pPr lvl="0" indent="-381000">
              <a:buSzPts val="2400"/>
            </a:pPr>
            <a:r>
              <a:rPr lang="zh-CN" altLang="en-US" sz="2400" dirty="0"/>
              <a:t>在这个项目中，你注意到了什么？感兴趣的是？</a:t>
            </a:r>
          </a:p>
          <a:p>
            <a:pPr lvl="0" indent="-381000">
              <a:buSzPts val="2400"/>
            </a:pPr>
            <a:r>
              <a:rPr lang="zh-CN" altLang="en-US" sz="2400" dirty="0"/>
              <a:t>怎么才能构建它？</a:t>
            </a:r>
          </a:p>
          <a:p>
            <a:pPr lvl="0" indent="-381000">
              <a:buSzPts val="2400"/>
            </a:pPr>
            <a:r>
              <a:rPr lang="zh-CN" altLang="en-US" sz="2400" dirty="0"/>
              <a:t>您想怎么办？</a:t>
            </a:r>
          </a:p>
          <a:p>
            <a:pPr lvl="0" indent="-381000">
              <a:buSzPts val="2400"/>
            </a:pPr>
            <a:r>
              <a:rPr lang="zh-CN" altLang="en-US" sz="2400" dirty="0"/>
              <a:t>需要学习什么？</a:t>
            </a:r>
            <a:endParaRPr sz="2400" dirty="0"/>
          </a:p>
        </p:txBody>
      </p:sp>
      <p:pic>
        <p:nvPicPr>
          <p:cNvPr id="697" name="Google Shape;697;p94" descr="An old fashioned 2 minute silent countdown timer. &#10;&#10;This countdown timer was downloaded from Pixabay and is being used under a public domain license. &#10;&#10; CC0 Public Domain&#10;Free for commercial use &#10;No attribution required &#10;&#10;Pixabay timer download link &#10;https://pixabay.com/en/videos/countdown-counter-clock-time-1941/" title="Classic countdown timer  - 2 Minutes  - Silent">
            <a:hlinkClick r:id="rId3"/>
          </p:cNvPr>
          <p:cNvPicPr preferRelativeResize="0"/>
          <p:nvPr/>
        </p:nvPicPr>
        <p:blipFill>
          <a:blip r:embed="rId4">
            <a:alphaModFix/>
          </a:blip>
          <a:stretch>
            <a:fillRect/>
          </a:stretch>
        </p:blipFill>
        <p:spPr>
          <a:xfrm>
            <a:off x="224375" y="2411900"/>
            <a:ext cx="2294450" cy="172083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95"/>
          <p:cNvSpPr txBox="1"/>
          <p:nvPr/>
        </p:nvSpPr>
        <p:spPr>
          <a:xfrm>
            <a:off x="3274875" y="1538800"/>
            <a:ext cx="5336100" cy="2994600"/>
          </a:xfrm>
          <a:prstGeom prst="rect">
            <a:avLst/>
          </a:prstGeom>
          <a:noFill/>
          <a:ln>
            <a:noFill/>
          </a:ln>
        </p:spPr>
        <p:txBody>
          <a:bodyPr spcFirstLastPara="1" wrap="square" lIns="91425" tIns="91425" rIns="91425" bIns="91425" anchor="t" anchorCtr="0">
            <a:noAutofit/>
          </a:bodyPr>
          <a:lstStyle/>
          <a:p>
            <a:pPr lvl="0"/>
            <a:r>
              <a:rPr lang="zh-CN" altLang="en-US" sz="2400" b="1" dirty="0">
                <a:latin typeface="Helvetica Neue"/>
                <a:ea typeface="Helvetica Neue"/>
                <a:cs typeface="Helvetica Neue"/>
                <a:sym typeface="Helvetica Neue"/>
              </a:rPr>
              <a:t>项目计划文件！</a:t>
            </a:r>
          </a:p>
          <a:p>
            <a:pPr lvl="0"/>
            <a:endParaRPr lang="en-US" altLang="zh-CN" sz="2400" b="1" dirty="0">
              <a:latin typeface="Helvetica Neue"/>
              <a:ea typeface="Helvetica Neue"/>
              <a:cs typeface="Helvetica Neue"/>
              <a:sym typeface="Helvetica Neue"/>
            </a:endParaRPr>
          </a:p>
          <a:p>
            <a:pPr lvl="0"/>
            <a:r>
              <a:rPr lang="zh-CN" altLang="en-US" sz="2400" b="1" dirty="0">
                <a:latin typeface="Helvetica Neue"/>
                <a:ea typeface="Helvetica Neue"/>
                <a:cs typeface="Helvetica Neue"/>
                <a:sym typeface="Helvetica Neue"/>
              </a:rPr>
              <a:t>与您的小伙伴：</a:t>
            </a:r>
          </a:p>
          <a:p>
            <a:pPr marL="342900" lvl="0" indent="-342900">
              <a:buFont typeface="Arial" panose="020B0604020202020204" pitchFamily="34" charset="0"/>
              <a:buChar char="•"/>
            </a:pPr>
            <a:r>
              <a:rPr lang="zh-CN" altLang="en-US" sz="2400" b="1" dirty="0">
                <a:latin typeface="Helvetica Neue"/>
                <a:ea typeface="Helvetica Neue"/>
                <a:cs typeface="Helvetica Neue"/>
                <a:sym typeface="Helvetica Neue"/>
              </a:rPr>
              <a:t>在“详细信息”中描述用户访问您的网站时会发生什么</a:t>
            </a:r>
          </a:p>
          <a:p>
            <a:pPr marL="342900" lvl="0" indent="-342900">
              <a:buFont typeface="Arial" panose="020B0604020202020204" pitchFamily="34" charset="0"/>
              <a:buChar char="•"/>
            </a:pPr>
            <a:r>
              <a:rPr lang="zh-CN" altLang="en-US" sz="2400" b="1" dirty="0">
                <a:latin typeface="Helvetica Neue"/>
                <a:ea typeface="Helvetica Neue"/>
                <a:cs typeface="Helvetica Neue"/>
                <a:sym typeface="Helvetica Neue"/>
              </a:rPr>
              <a:t>写下你想在游戏中问的问题和答案</a:t>
            </a:r>
            <a:endParaRPr sz="2400" dirty="0">
              <a:solidFill>
                <a:schemeClr val="dk1"/>
              </a:solidFill>
              <a:latin typeface="Helvetica Neue"/>
              <a:ea typeface="Helvetica Neue"/>
              <a:cs typeface="Helvetica Neue"/>
              <a:sym typeface="Helvetica Neue"/>
            </a:endParaRPr>
          </a:p>
        </p:txBody>
      </p:sp>
      <p:pic>
        <p:nvPicPr>
          <p:cNvPr id="703" name="Google Shape;703;p95" descr="Possibly the easiest timer you'll ever use. Big easy to see numbers. Beeps when it reaches 0. Voted #1 by timer-timer.com - that's us :) http://timer-timer.com" title="10 Minute Countdown Timer">
            <a:hlinkClick r:id="rId3"/>
          </p:cNvPr>
          <p:cNvPicPr preferRelativeResize="0"/>
          <p:nvPr/>
        </p:nvPicPr>
        <p:blipFill>
          <a:blip r:embed="rId4">
            <a:alphaModFix/>
          </a:blip>
          <a:stretch>
            <a:fillRect/>
          </a:stretch>
        </p:blipFill>
        <p:spPr>
          <a:xfrm>
            <a:off x="224376" y="2411900"/>
            <a:ext cx="2294450" cy="172083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96"/>
          <p:cNvSpPr txBox="1"/>
          <p:nvPr/>
        </p:nvSpPr>
        <p:spPr>
          <a:xfrm>
            <a:off x="1268450" y="406200"/>
            <a:ext cx="4980900" cy="560100"/>
          </a:xfrm>
          <a:prstGeom prst="rect">
            <a:avLst/>
          </a:prstGeom>
          <a:noFill/>
          <a:ln>
            <a:noFill/>
          </a:ln>
        </p:spPr>
        <p:txBody>
          <a:bodyPr spcFirstLastPara="1" wrap="square" lIns="91425" tIns="91425" rIns="91425" bIns="91425" anchor="ctr" anchorCtr="0">
            <a:noAutofit/>
          </a:bodyPr>
          <a:lstStyle/>
          <a:p>
            <a:pPr marL="0" lvl="0" indent="0" algn="l" rtl="0">
              <a:spcBef>
                <a:spcPts val="600"/>
              </a:spcBef>
              <a:spcAft>
                <a:spcPts val="0"/>
              </a:spcAft>
              <a:buNone/>
            </a:pPr>
            <a:r>
              <a:rPr lang="en" sz="2800" b="1" dirty="0">
                <a:latin typeface="Helvetica Neue"/>
                <a:ea typeface="Helvetica Neue"/>
                <a:cs typeface="Helvetica Neue"/>
                <a:sym typeface="Helvetica Neue"/>
              </a:rPr>
              <a:t>Fork </a:t>
            </a:r>
            <a:r>
              <a:rPr lang="zh-CN" altLang="en" sz="2800" b="1" dirty="0">
                <a:latin typeface="Helvetica Neue"/>
                <a:ea typeface="Helvetica Neue"/>
                <a:cs typeface="Helvetica Neue"/>
                <a:sym typeface="Helvetica Neue"/>
              </a:rPr>
              <a:t>起始</a:t>
            </a:r>
            <a:r>
              <a:rPr lang="zh-CN" altLang="en-US" sz="2800" b="1" dirty="0">
                <a:latin typeface="Helvetica Neue"/>
                <a:ea typeface="Helvetica Neue"/>
                <a:cs typeface="Helvetica Neue"/>
                <a:sym typeface="Helvetica Neue"/>
              </a:rPr>
              <a:t>代码</a:t>
            </a:r>
            <a:endParaRPr sz="2800" b="1" dirty="0">
              <a:solidFill>
                <a:srgbClr val="268BD2"/>
              </a:solidFill>
              <a:latin typeface="Helvetica Neue"/>
              <a:ea typeface="Helvetica Neue"/>
              <a:cs typeface="Helvetica Neue"/>
              <a:sym typeface="Helvetica Neue"/>
            </a:endParaRPr>
          </a:p>
        </p:txBody>
      </p:sp>
      <p:sp>
        <p:nvSpPr>
          <p:cNvPr id="709" name="Google Shape;709;p96"/>
          <p:cNvSpPr txBox="1"/>
          <p:nvPr/>
        </p:nvSpPr>
        <p:spPr>
          <a:xfrm>
            <a:off x="228600" y="1137825"/>
            <a:ext cx="8604600" cy="3000000"/>
          </a:xfrm>
          <a:prstGeom prst="rect">
            <a:avLst/>
          </a:prstGeom>
          <a:noFill/>
          <a:ln>
            <a:noFill/>
          </a:ln>
        </p:spPr>
        <p:txBody>
          <a:bodyPr spcFirstLastPara="1" wrap="square" lIns="91425" tIns="91425" rIns="91425" bIns="91425" anchor="t" anchorCtr="0">
            <a:noAutofit/>
          </a:bodyPr>
          <a:lstStyle/>
          <a:p>
            <a:pPr lvl="0"/>
            <a:r>
              <a:rPr lang="zh-CN" altLang="en-US" sz="2400" dirty="0">
                <a:solidFill>
                  <a:schemeClr val="dk1"/>
                </a:solidFill>
                <a:latin typeface="Helvetica Neue"/>
                <a:ea typeface="Helvetica Neue"/>
                <a:cs typeface="Helvetica Neue"/>
                <a:sym typeface="Helvetica Neue"/>
              </a:rPr>
              <a:t>创建</a:t>
            </a:r>
            <a:r>
              <a:rPr lang="en-US" sz="2400" dirty="0">
                <a:solidFill>
                  <a:schemeClr val="dk1"/>
                </a:solidFill>
                <a:latin typeface="Helvetica Neue"/>
                <a:ea typeface="Helvetica Neue"/>
                <a:cs typeface="Helvetica Neue"/>
                <a:sym typeface="Helvetica Neue"/>
              </a:rPr>
              <a:t>Jeopardy</a:t>
            </a:r>
            <a:r>
              <a:rPr lang="zh-CN" altLang="en-US" sz="2400" dirty="0">
                <a:solidFill>
                  <a:schemeClr val="dk1"/>
                </a:solidFill>
                <a:latin typeface="Helvetica Neue"/>
                <a:ea typeface="Helvetica Neue"/>
                <a:cs typeface="Helvetica Neue"/>
                <a:sym typeface="Helvetica Neue"/>
              </a:rPr>
              <a:t>工作区，您需要</a:t>
            </a:r>
          </a:p>
          <a:p>
            <a:pPr lvl="0"/>
            <a:r>
              <a:rPr lang="en-US" altLang="zh-CN" sz="2400" dirty="0">
                <a:solidFill>
                  <a:schemeClr val="dk1"/>
                </a:solidFill>
                <a:latin typeface="Helvetica Neue"/>
                <a:ea typeface="Helvetica Neue"/>
                <a:cs typeface="Helvetica Neue"/>
                <a:sym typeface="Helvetica Neue"/>
              </a:rPr>
              <a:t>-</a:t>
            </a:r>
            <a:r>
              <a:rPr lang="zh-CN" altLang="en-US" sz="2400" dirty="0">
                <a:solidFill>
                  <a:schemeClr val="dk1"/>
                </a:solidFill>
                <a:latin typeface="Helvetica Neue"/>
                <a:ea typeface="Helvetica Neue"/>
                <a:cs typeface="Helvetica Neue"/>
                <a:sym typeface="Helvetica Neue"/>
              </a:rPr>
              <a:t> </a:t>
            </a:r>
            <a:r>
              <a:rPr lang="en-US" altLang="zh-CN" sz="2400" dirty="0">
                <a:solidFill>
                  <a:schemeClr val="dk1"/>
                </a:solidFill>
                <a:latin typeface="Helvetica Neue"/>
                <a:ea typeface="Helvetica Neue"/>
                <a:cs typeface="Helvetica Neue"/>
                <a:sym typeface="Helvetica Neue"/>
              </a:rPr>
              <a:t>Fork</a:t>
            </a:r>
            <a:r>
              <a:rPr lang="zh-CN" altLang="en-US" sz="2400" dirty="0">
                <a:solidFill>
                  <a:schemeClr val="dk1"/>
                </a:solidFill>
                <a:latin typeface="Helvetica Neue"/>
                <a:ea typeface="Helvetica Neue"/>
                <a:cs typeface="Helvetica Neue"/>
                <a:sym typeface="Helvetica Neue"/>
              </a:rPr>
              <a:t>入门代码</a:t>
            </a:r>
          </a:p>
          <a:p>
            <a:pPr lvl="0"/>
            <a:r>
              <a:rPr lang="en-US" altLang="zh-CN" sz="2400" dirty="0">
                <a:solidFill>
                  <a:schemeClr val="dk1"/>
                </a:solidFill>
                <a:latin typeface="Helvetica Neue"/>
                <a:ea typeface="Helvetica Neue"/>
                <a:cs typeface="Helvetica Neue"/>
                <a:sym typeface="Helvetica Neue"/>
              </a:rPr>
              <a:t>-</a:t>
            </a:r>
            <a:r>
              <a:rPr lang="zh-CN" altLang="en-US" sz="2400" dirty="0">
                <a:solidFill>
                  <a:schemeClr val="dk1"/>
                </a:solidFill>
                <a:latin typeface="Helvetica Neue"/>
                <a:ea typeface="Helvetica Neue"/>
                <a:cs typeface="Helvetica Neue"/>
                <a:sym typeface="Helvetica Neue"/>
              </a:rPr>
              <a:t> 单击</a:t>
            </a:r>
            <a:r>
              <a:rPr lang="en-US" sz="2400" dirty="0" err="1">
                <a:solidFill>
                  <a:schemeClr val="dk1"/>
                </a:solidFill>
                <a:latin typeface="Helvetica Neue"/>
                <a:ea typeface="Helvetica Neue"/>
                <a:cs typeface="Helvetica Neue"/>
                <a:sym typeface="Helvetica Neue"/>
              </a:rPr>
              <a:t>Gitpod</a:t>
            </a:r>
            <a:r>
              <a:rPr lang="zh-CN" altLang="en-US" sz="2400" dirty="0">
                <a:solidFill>
                  <a:schemeClr val="dk1"/>
                </a:solidFill>
                <a:latin typeface="Helvetica Neue"/>
                <a:ea typeface="Helvetica Neue"/>
                <a:cs typeface="Helvetica Neue"/>
                <a:sym typeface="Helvetica Neue"/>
              </a:rPr>
              <a:t>按钮</a:t>
            </a:r>
            <a:endParaRPr lang="en-US" altLang="zh-CN" sz="2400" dirty="0">
              <a:solidFill>
                <a:schemeClr val="dk1"/>
              </a:solidFill>
              <a:latin typeface="Helvetica Neue"/>
              <a:ea typeface="Helvetica Neue"/>
              <a:cs typeface="Helvetica Neue"/>
              <a:sym typeface="Helvetica Neue"/>
            </a:endParaRPr>
          </a:p>
          <a:p>
            <a:pPr lvl="0"/>
            <a:endParaRPr lang="en" altLang="zh-CN" sz="2400" dirty="0">
              <a:solidFill>
                <a:schemeClr val="dk1"/>
              </a:solidFill>
              <a:latin typeface="Helvetica Neue"/>
              <a:ea typeface="Helvetica Neue"/>
              <a:cs typeface="Helvetica Neue"/>
              <a:sym typeface="Helvetica Neue"/>
            </a:endParaRPr>
          </a:p>
          <a:p>
            <a:pPr marL="457200" lvl="0" indent="-381000">
              <a:buClr>
                <a:schemeClr val="dk1"/>
              </a:buClr>
              <a:buSzPts val="2400"/>
              <a:buFont typeface="Helvetica Neue"/>
              <a:buChar char="●"/>
            </a:pPr>
            <a:r>
              <a:rPr lang="en-US" altLang="zh-CN" dirty="0">
                <a:hlinkClick r:id="rId3"/>
              </a:rPr>
              <a:t>https://github.com/itscodenation/jeopardy</a:t>
            </a:r>
            <a:endParaRPr lang="en-US" altLang="zh-CN" dirty="0"/>
          </a:p>
          <a:p>
            <a:pPr marL="457200" lvl="0" indent="-381000">
              <a:buClr>
                <a:schemeClr val="dk1"/>
              </a:buClr>
              <a:buSzPts val="2400"/>
              <a:buFont typeface="Helvetica Neue"/>
              <a:buChar char="●"/>
            </a:pPr>
            <a:endParaRPr lang="en-US" altLang="zh-CN" dirty="0"/>
          </a:p>
          <a:p>
            <a:pPr marL="457200" lvl="0" indent="-381000">
              <a:buClr>
                <a:schemeClr val="dk1"/>
              </a:buClr>
              <a:buSzPts val="2400"/>
              <a:buFont typeface="Helvetica Neue"/>
              <a:buChar char="●"/>
            </a:pPr>
            <a:r>
              <a:rPr lang="en-US" dirty="0" err="1"/>
              <a:t>Jeopardy_starter</a:t>
            </a:r>
            <a:endParaRPr lang="en-US" dirty="0"/>
          </a:p>
          <a:p>
            <a:pPr marL="457200" lvl="1" indent="-381000">
              <a:buClr>
                <a:schemeClr val="dk1"/>
              </a:buClr>
              <a:buSzPts val="2400"/>
              <a:buFont typeface="Helvetica Neue"/>
              <a:buChar char="●"/>
            </a:pPr>
            <a:endParaRPr lang="en-US" altLang="zh-CN" dirty="0"/>
          </a:p>
          <a:p>
            <a:pPr marL="457200" lvl="2" indent="-381000">
              <a:buClr>
                <a:schemeClr val="dk1"/>
              </a:buClr>
              <a:buSzPts val="2400"/>
              <a:buFont typeface="Helvetica Neue"/>
              <a:buChar char="●"/>
            </a:pPr>
            <a:r>
              <a:rPr lang="zh-CN" altLang="en-US" dirty="0"/>
              <a:t>列</a:t>
            </a:r>
            <a:endParaRPr lang="en-US" altLang="zh-CN" dirty="0"/>
          </a:p>
          <a:p>
            <a:pPr marL="457200" lvl="2" indent="-381000">
              <a:buClr>
                <a:schemeClr val="dk1"/>
              </a:buClr>
              <a:buSzPts val="2400"/>
              <a:buFont typeface="Helvetica Neue"/>
              <a:buChar char="●"/>
            </a:pPr>
            <a:r>
              <a:rPr lang="en-US" altLang="zh-CN" dirty="0"/>
              <a:t>question-data</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35"/>
        <p:cNvGrpSpPr/>
        <p:nvPr/>
      </p:nvGrpSpPr>
      <p:grpSpPr>
        <a:xfrm>
          <a:off x="0" y="0"/>
          <a:ext cx="0" cy="0"/>
          <a:chOff x="0" y="0"/>
          <a:chExt cx="0" cy="0"/>
        </a:xfrm>
      </p:grpSpPr>
      <p:sp>
        <p:nvSpPr>
          <p:cNvPr id="536" name="Google Shape;536;p72"/>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lvl="0"/>
            <a:r>
              <a:rPr lang="zh-CN" altLang="en-US" dirty="0"/>
              <a:t>人们为什么使用</a:t>
            </a:r>
            <a:r>
              <a:rPr lang="en-US" dirty="0"/>
              <a:t>React？</a:t>
            </a:r>
            <a:endParaRPr dirty="0"/>
          </a:p>
        </p:txBody>
      </p:sp>
      <p:pic>
        <p:nvPicPr>
          <p:cNvPr id="537" name="Google Shape;537;p72"/>
          <p:cNvPicPr preferRelativeResize="0"/>
          <p:nvPr/>
        </p:nvPicPr>
        <p:blipFill>
          <a:blip r:embed="rId3">
            <a:alphaModFix/>
          </a:blip>
          <a:stretch>
            <a:fillRect/>
          </a:stretch>
        </p:blipFill>
        <p:spPr>
          <a:xfrm>
            <a:off x="2990229" y="640935"/>
            <a:ext cx="5854668" cy="382457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21"/>
        <p:cNvGrpSpPr/>
        <p:nvPr/>
      </p:nvGrpSpPr>
      <p:grpSpPr>
        <a:xfrm>
          <a:off x="0" y="0"/>
          <a:ext cx="0" cy="0"/>
          <a:chOff x="0" y="0"/>
          <a:chExt cx="0" cy="0"/>
        </a:xfrm>
      </p:grpSpPr>
      <p:sp>
        <p:nvSpPr>
          <p:cNvPr id="722" name="Google Shape;722;p98"/>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zh-CN" altLang="en" dirty="0"/>
              <a:t>查看</a:t>
            </a:r>
            <a:r>
              <a:rPr lang="zh-CN" altLang="en-US" dirty="0"/>
              <a:t>网页</a:t>
            </a:r>
            <a:endParaRPr b="1" dirty="0">
              <a:latin typeface="Helvetica Neue"/>
              <a:ea typeface="Helvetica Neue"/>
              <a:cs typeface="Helvetica Neue"/>
              <a:sym typeface="Helvetica Neue"/>
            </a:endParaRPr>
          </a:p>
        </p:txBody>
      </p:sp>
      <p:sp>
        <p:nvSpPr>
          <p:cNvPr id="723" name="Google Shape;723;p98"/>
          <p:cNvSpPr txBox="1">
            <a:spLocks noGrp="1"/>
          </p:cNvSpPr>
          <p:nvPr>
            <p:ph type="body" idx="1"/>
          </p:nvPr>
        </p:nvSpPr>
        <p:spPr>
          <a:xfrm>
            <a:off x="539500" y="1257300"/>
            <a:ext cx="8141700" cy="3319200"/>
          </a:xfrm>
          <a:prstGeom prst="rect">
            <a:avLst/>
          </a:prstGeom>
        </p:spPr>
        <p:txBody>
          <a:bodyPr spcFirstLastPara="1" wrap="square" lIns="91425" tIns="91425" rIns="91425" bIns="91425" anchor="t" anchorCtr="0">
            <a:noAutofit/>
          </a:bodyPr>
          <a:lstStyle/>
          <a:p>
            <a:pPr marL="342900"/>
            <a:r>
              <a:rPr lang="zh-CN" altLang="en-US" sz="2400" dirty="0"/>
              <a:t>进入目录</a:t>
            </a:r>
          </a:p>
          <a:p>
            <a:pPr marL="342900"/>
            <a:r>
              <a:rPr lang="zh-CN" altLang="en-US" sz="2400" dirty="0"/>
              <a:t>输入</a:t>
            </a:r>
            <a:r>
              <a:rPr lang="en-US" sz="2400" dirty="0" err="1"/>
              <a:t>npm</a:t>
            </a:r>
            <a:r>
              <a:rPr lang="en-US" sz="2400" dirty="0"/>
              <a:t> install</a:t>
            </a:r>
          </a:p>
          <a:p>
            <a:pPr marL="342900"/>
            <a:r>
              <a:rPr lang="zh-CN" altLang="en-US" sz="2400" dirty="0"/>
              <a:t>输入</a:t>
            </a:r>
            <a:r>
              <a:rPr lang="en-US" sz="2400" dirty="0" err="1"/>
              <a:t>npm</a:t>
            </a:r>
            <a:r>
              <a:rPr lang="en-US" sz="2400" dirty="0"/>
              <a:t> start</a:t>
            </a:r>
          </a:p>
          <a:p>
            <a:pPr marL="0" lvl="0" indent="0">
              <a:buNone/>
            </a:pPr>
            <a:r>
              <a:rPr lang="zh-CN" altLang="en-US" sz="2400" dirty="0"/>
              <a:t>如果需要，您可以在</a:t>
            </a:r>
            <a:r>
              <a:rPr lang="en-US" sz="2400" dirty="0" err="1"/>
              <a:t>ReadMe.md</a:t>
            </a:r>
            <a:r>
              <a:rPr lang="zh-CN" altLang="en-US" sz="2400" dirty="0"/>
              <a:t>中找到此命令</a:t>
            </a:r>
            <a:endParaRPr sz="2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99"/>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zh-CN" altLang="en" dirty="0"/>
              <a:t>阅读</a:t>
            </a:r>
            <a:r>
              <a:rPr lang="zh-CN" altLang="en-US" dirty="0"/>
              <a:t> </a:t>
            </a:r>
            <a:r>
              <a:rPr lang="en" dirty="0" err="1"/>
              <a:t>README.md</a:t>
            </a:r>
            <a:endParaRPr dirty="0"/>
          </a:p>
        </p:txBody>
      </p:sp>
      <p:sp>
        <p:nvSpPr>
          <p:cNvPr id="729" name="Google Shape;729;p99"/>
          <p:cNvSpPr txBox="1">
            <a:spLocks noGrp="1"/>
          </p:cNvSpPr>
          <p:nvPr>
            <p:ph type="body" idx="1"/>
          </p:nvPr>
        </p:nvSpPr>
        <p:spPr>
          <a:xfrm>
            <a:off x="539500" y="1257300"/>
            <a:ext cx="8141700" cy="3319200"/>
          </a:xfrm>
          <a:prstGeom prst="rect">
            <a:avLst/>
          </a:prstGeom>
        </p:spPr>
        <p:txBody>
          <a:bodyPr spcFirstLastPara="1" wrap="square" lIns="91425" tIns="91425" rIns="91425" bIns="91425" anchor="t" anchorCtr="0">
            <a:noAutofit/>
          </a:bodyPr>
          <a:lstStyle/>
          <a:p>
            <a:pPr marL="0" lvl="0" indent="0">
              <a:lnSpc>
                <a:spcPct val="115000"/>
              </a:lnSpc>
              <a:buNone/>
            </a:pPr>
            <a:r>
              <a:rPr lang="zh-CN" altLang="en-US" sz="2400" dirty="0"/>
              <a:t>每个项目都会有一个</a:t>
            </a:r>
            <a:r>
              <a:rPr lang="en-US" sz="2400" dirty="0"/>
              <a:t>README</a:t>
            </a:r>
            <a:r>
              <a:rPr lang="zh-CN" altLang="en-US" sz="2400" dirty="0"/>
              <a:t>文件，该文件会准确告诉您完成每个会话所需的内容。如果您无法在会话期间完成所有问题，则需要在下一次会话之前找到时间来完成它们。</a:t>
            </a:r>
            <a:endParaRPr sz="2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100"/>
          <p:cNvSpPr txBox="1">
            <a:spLocks noGrp="1"/>
          </p:cNvSpPr>
          <p:nvPr>
            <p:ph type="body" idx="1"/>
          </p:nvPr>
        </p:nvSpPr>
        <p:spPr>
          <a:xfrm>
            <a:off x="3425025" y="1371600"/>
            <a:ext cx="5030700" cy="3070500"/>
          </a:xfrm>
          <a:prstGeom prst="rect">
            <a:avLst/>
          </a:prstGeom>
        </p:spPr>
        <p:txBody>
          <a:bodyPr spcFirstLastPara="1" wrap="square" lIns="91425" tIns="91425" rIns="91425" bIns="91425" anchor="t" anchorCtr="0">
            <a:noAutofit/>
          </a:bodyPr>
          <a:lstStyle/>
          <a:p>
            <a:pPr marL="0" lvl="0" indent="0">
              <a:buNone/>
            </a:pPr>
            <a:r>
              <a:rPr lang="zh-CN" altLang="en-US" sz="2100" dirty="0"/>
              <a:t>在这</a:t>
            </a:r>
            <a:r>
              <a:rPr lang="en-US" altLang="zh-CN" sz="2100" dirty="0"/>
              <a:t>40</a:t>
            </a:r>
            <a:r>
              <a:rPr lang="zh-CN" altLang="en-US" sz="2100" dirty="0"/>
              <a:t>分钟的工作时间结束之前，您的项目将需要</a:t>
            </a:r>
            <a:r>
              <a:rPr lang="en-US" altLang="zh-CN" sz="2100" dirty="0"/>
              <a:t>...</a:t>
            </a:r>
          </a:p>
          <a:p>
            <a:pPr marL="342900"/>
            <a:r>
              <a:rPr lang="zh-CN" altLang="en-US" sz="2100" dirty="0"/>
              <a:t>一个名为</a:t>
            </a:r>
            <a:r>
              <a:rPr lang="en-US" sz="2100" dirty="0"/>
              <a:t>Question</a:t>
            </a:r>
            <a:r>
              <a:rPr lang="zh-CN" altLang="en-US" sz="2100" dirty="0"/>
              <a:t>的组件</a:t>
            </a:r>
          </a:p>
          <a:p>
            <a:pPr marL="342900"/>
            <a:r>
              <a:rPr lang="zh-CN" altLang="en-US" sz="2100" dirty="0"/>
              <a:t>在</a:t>
            </a:r>
            <a:r>
              <a:rPr lang="en-US" sz="2100" dirty="0" err="1"/>
              <a:t>App.js</a:t>
            </a:r>
            <a:r>
              <a:rPr lang="zh-CN" altLang="en-US" sz="2100" dirty="0"/>
              <a:t>中调用该组件，显示一些文本</a:t>
            </a:r>
          </a:p>
          <a:p>
            <a:pPr marL="342900"/>
            <a:r>
              <a:rPr lang="zh-CN" altLang="en-US" sz="2100" dirty="0"/>
              <a:t>使用</a:t>
            </a:r>
            <a:r>
              <a:rPr lang="en-US" sz="2100" dirty="0"/>
              <a:t>CSS</a:t>
            </a:r>
            <a:r>
              <a:rPr lang="zh-CN" altLang="en-US" sz="2100" dirty="0"/>
              <a:t>更新图像和样式</a:t>
            </a:r>
            <a:endParaRPr lang="en-US" altLang="zh-CN" sz="2100" dirty="0"/>
          </a:p>
          <a:p>
            <a:pPr marL="342900"/>
            <a:endParaRPr lang="en-US" altLang="zh-CN" sz="2100" dirty="0">
              <a:latin typeface="Helvetica Neue"/>
              <a:ea typeface="Helvetica Neue"/>
              <a:cs typeface="Helvetica Neue"/>
              <a:sym typeface="Helvetica Neue"/>
            </a:endParaRPr>
          </a:p>
          <a:p>
            <a:pPr marL="342900"/>
            <a:r>
              <a:rPr lang="en-US" sz="2100" dirty="0"/>
              <a:t>Jeopardy-hooks</a:t>
            </a:r>
            <a:endParaRPr sz="2100" dirty="0">
              <a:latin typeface="Helvetica Neue"/>
              <a:ea typeface="Helvetica Neue"/>
              <a:cs typeface="Helvetica Neue"/>
              <a:sym typeface="Helvetica Neue"/>
            </a:endParaRPr>
          </a:p>
        </p:txBody>
      </p:sp>
      <p:pic>
        <p:nvPicPr>
          <p:cNvPr id="735" name="Google Shape;735;p100" descr="Full HD 1080p Countdown timer with finishing alarm&#10;&#10;If you enjoy or find useful then please like and subscribe :)." title="40 MINUTE - TIMER &amp; ALARM - 1080p - COUNTDOWN">
            <a:hlinkClick r:id="rId3"/>
          </p:cNvPr>
          <p:cNvPicPr preferRelativeResize="0"/>
          <p:nvPr/>
        </p:nvPicPr>
        <p:blipFill>
          <a:blip r:embed="rId4">
            <a:alphaModFix/>
          </a:blip>
          <a:stretch>
            <a:fillRect/>
          </a:stretch>
        </p:blipFill>
        <p:spPr>
          <a:xfrm>
            <a:off x="224375" y="2421525"/>
            <a:ext cx="2294450" cy="172083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67"/>
          <p:cNvSpPr txBox="1">
            <a:spLocks noGrp="1"/>
          </p:cNvSpPr>
          <p:nvPr>
            <p:ph type="body" idx="1"/>
          </p:nvPr>
        </p:nvSpPr>
        <p:spPr>
          <a:xfrm>
            <a:off x="3257250" y="1538800"/>
            <a:ext cx="5336100" cy="1566600"/>
          </a:xfrm>
          <a:prstGeom prst="rect">
            <a:avLst/>
          </a:prstGeom>
        </p:spPr>
        <p:txBody>
          <a:bodyPr spcFirstLastPara="1" wrap="square" lIns="91425" tIns="91425" rIns="91425" bIns="91425" anchor="t" anchorCtr="0">
            <a:noAutofit/>
          </a:bodyPr>
          <a:lstStyle/>
          <a:p>
            <a:pPr marL="457200" lvl="0" indent="-342900" algn="l" rtl="0">
              <a:lnSpc>
                <a:spcPct val="93000"/>
              </a:lnSpc>
              <a:spcBef>
                <a:spcPts val="0"/>
              </a:spcBef>
              <a:spcAft>
                <a:spcPts val="0"/>
              </a:spcAft>
              <a:buSzPts val="1800"/>
              <a:buFont typeface="Helvetica Neue"/>
              <a:buChar char="➔"/>
            </a:pPr>
            <a:r>
              <a:rPr lang="en" u="sng" dirty="0">
                <a:solidFill>
                  <a:schemeClr val="hlink"/>
                </a:solidFill>
                <a:hlinkClick r:id="rId3"/>
              </a:rPr>
              <a:t>Do Now 06.2</a:t>
            </a:r>
            <a:r>
              <a:rPr lang="en" dirty="0"/>
              <a:t> </a:t>
            </a:r>
          </a:p>
          <a:p>
            <a:pPr lvl="1" indent="-342900">
              <a:lnSpc>
                <a:spcPct val="93000"/>
              </a:lnSpc>
              <a:buSzPts val="1800"/>
              <a:buFont typeface="Helvetica Neue"/>
              <a:buChar char="➔"/>
            </a:pPr>
            <a:r>
              <a:rPr lang="zh-CN" altLang="en" dirty="0"/>
              <a:t>诗歌</a:t>
            </a:r>
            <a:endParaRPr lang="en-US" altLang="zh-CN" dirty="0"/>
          </a:p>
          <a:p>
            <a:pPr lvl="1" indent="-342900">
              <a:lnSpc>
                <a:spcPct val="93000"/>
              </a:lnSpc>
              <a:buSzPts val="1800"/>
              <a:buFont typeface="Helvetica Neue"/>
              <a:buChar char="➔"/>
            </a:pPr>
            <a:endParaRPr lang="en" dirty="0"/>
          </a:p>
          <a:p>
            <a:pPr marL="457200" lvl="0" indent="-342900" algn="l" rtl="0">
              <a:lnSpc>
                <a:spcPct val="93000"/>
              </a:lnSpc>
              <a:spcBef>
                <a:spcPts val="0"/>
              </a:spcBef>
              <a:spcAft>
                <a:spcPts val="0"/>
              </a:spcAft>
              <a:buSzPts val="1800"/>
              <a:buFont typeface="Helvetica Neue"/>
              <a:buChar char="➔"/>
            </a:pPr>
            <a:r>
              <a:rPr lang="zh-CN" altLang="en-US" dirty="0"/>
              <a:t>修改</a:t>
            </a:r>
            <a:r>
              <a:rPr lang="en-US" altLang="zh-CN" dirty="0" err="1"/>
              <a:t>app.js</a:t>
            </a:r>
            <a:r>
              <a:rPr lang="zh-CN" altLang="en-US" dirty="0"/>
              <a:t>，包括</a:t>
            </a:r>
            <a:endParaRPr lang="en-US" altLang="zh-CN" dirty="0"/>
          </a:p>
          <a:p>
            <a:pPr lvl="1" indent="-342900">
              <a:lnSpc>
                <a:spcPct val="93000"/>
              </a:lnSpc>
              <a:buSzPts val="1800"/>
              <a:buFont typeface="Helvetica Neue"/>
              <a:buChar char="➔"/>
            </a:pPr>
            <a:r>
              <a:rPr lang="en-US" altLang="zh-CN" dirty="0"/>
              <a:t>Chorus</a:t>
            </a:r>
          </a:p>
          <a:p>
            <a:pPr lvl="1" indent="-342900">
              <a:lnSpc>
                <a:spcPct val="93000"/>
              </a:lnSpc>
              <a:buSzPts val="1800"/>
              <a:buFont typeface="Helvetica Neue"/>
              <a:buChar char="➔"/>
            </a:pPr>
            <a:r>
              <a:rPr lang="en-US" altLang="zh-CN" dirty="0" err="1"/>
              <a:t>PreChorus</a:t>
            </a:r>
            <a:endParaRPr lang="en-US" altLang="zh-CN" dirty="0"/>
          </a:p>
          <a:p>
            <a:pPr lvl="1" indent="-342900">
              <a:lnSpc>
                <a:spcPct val="93000"/>
              </a:lnSpc>
              <a:buSzPts val="1800"/>
              <a:buFont typeface="Helvetica Neue"/>
              <a:buChar char="➔"/>
            </a:pPr>
            <a:r>
              <a:rPr lang="en-US" altLang="zh-CN" dirty="0" err="1"/>
              <a:t>PostChorus</a:t>
            </a:r>
            <a:r>
              <a:rPr lang="zh-CN" altLang="en-US" dirty="0"/>
              <a:t>模块</a:t>
            </a:r>
            <a:r>
              <a:rPr lang="en-US" altLang="zh-CN" dirty="0"/>
              <a:t> </a:t>
            </a:r>
          </a:p>
          <a:p>
            <a:pPr lvl="1" indent="-342900">
              <a:lnSpc>
                <a:spcPct val="93000"/>
              </a:lnSpc>
              <a:buSzPts val="1800"/>
              <a:buFont typeface="Helvetica Neue"/>
              <a:buChar char="➔"/>
            </a:pPr>
            <a:endParaRPr lang="en-US" altLang="zh-CN" dirty="0"/>
          </a:p>
          <a:p>
            <a:pPr>
              <a:lnSpc>
                <a:spcPct val="93000"/>
              </a:lnSpc>
            </a:pPr>
            <a:r>
              <a:rPr lang="zh-CN" altLang="en-US" dirty="0"/>
              <a:t>注意，要</a:t>
            </a:r>
            <a:r>
              <a:rPr lang="en-US" altLang="zh-CN" dirty="0"/>
              <a:t>import</a:t>
            </a:r>
          </a:p>
          <a:p>
            <a:pPr>
              <a:lnSpc>
                <a:spcPct val="93000"/>
              </a:lnSpc>
            </a:pPr>
            <a:r>
              <a:rPr lang="zh-CN" altLang="en-US" dirty="0"/>
              <a:t>代码加入后，浏览器会立刻自动更新</a:t>
            </a:r>
            <a:endParaRPr lang="en-US" altLang="zh-CN" dirty="0"/>
          </a:p>
          <a:p>
            <a:pPr lvl="1">
              <a:lnSpc>
                <a:spcPct val="93000"/>
              </a:lnSpc>
            </a:pPr>
            <a:r>
              <a:rPr lang="zh-CN" altLang="en-US" dirty="0"/>
              <a:t>非常方便</a:t>
            </a:r>
            <a:endParaRPr lang="en-US" altLang="zh-CN" dirty="0"/>
          </a:p>
          <a:p>
            <a:pPr lvl="1" indent="-342900">
              <a:lnSpc>
                <a:spcPct val="93000"/>
              </a:lnSpc>
              <a:buSzPts val="1800"/>
              <a:buFont typeface="Helvetica Neue"/>
              <a:buChar char="➔"/>
            </a:pPr>
            <a:endParaRPr lang="en-US" dirty="0">
              <a:solidFill>
                <a:srgbClr val="00FFCC"/>
              </a:solidFill>
              <a:highlight>
                <a:srgbClr val="FFFF00"/>
              </a:highlight>
              <a:latin typeface="Helvetica Neue"/>
              <a:ea typeface="Helvetica Neue"/>
              <a:cs typeface="Helvetica Neue"/>
              <a:sym typeface="Helvetica Neue"/>
            </a:endParaRPr>
          </a:p>
          <a:p>
            <a:pPr>
              <a:lnSpc>
                <a:spcPct val="93000"/>
              </a:lnSpc>
            </a:pPr>
            <a:endParaRPr lang="en-US" dirty="0">
              <a:solidFill>
                <a:srgbClr val="00FFCC"/>
              </a:solidFill>
              <a:highlight>
                <a:srgbClr val="FFFF00"/>
              </a:highlight>
              <a:latin typeface="Helvetica Neue"/>
              <a:ea typeface="Helvetica Neue"/>
              <a:cs typeface="Helvetica Neue"/>
              <a:sym typeface="Helvetica Neue"/>
            </a:endParaRPr>
          </a:p>
        </p:txBody>
      </p:sp>
      <p:pic>
        <p:nvPicPr>
          <p:cNvPr id="504" name="Google Shape;504;p67" descr="For the HD version with beep go to: http://www.youtube.com/watch?v=LY6h3pkdsro&#10;&#10;Possibly the easiest timer you'll ever use. Big easy to see numbers. Voted #1 by timer-timer.com - that's us :) http://timer-timer.com. For a version that beeps when it reaches 0 see link above." title="5 Minute Countdown Timer">
            <a:hlinkClick r:id="rId4"/>
          </p:cNvPr>
          <p:cNvPicPr preferRelativeResize="0"/>
          <p:nvPr/>
        </p:nvPicPr>
        <p:blipFill>
          <a:blip r:embed="rId5">
            <a:alphaModFix/>
          </a:blip>
          <a:stretch>
            <a:fillRect/>
          </a:stretch>
        </p:blipFill>
        <p:spPr>
          <a:xfrm>
            <a:off x="224375" y="2411913"/>
            <a:ext cx="2294450" cy="1720826"/>
          </a:xfrm>
          <a:prstGeom prst="rect">
            <a:avLst/>
          </a:prstGeom>
          <a:noFill/>
          <a:ln>
            <a:noFill/>
          </a:ln>
        </p:spPr>
      </p:pic>
    </p:spTree>
    <p:extLst>
      <p:ext uri="{BB962C8B-B14F-4D97-AF65-F5344CB8AC3E}">
        <p14:creationId xmlns:p14="http://schemas.microsoft.com/office/powerpoint/2010/main" val="1411904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68"/>
          <p:cNvSpPr txBox="1">
            <a:spLocks noGrp="1"/>
          </p:cNvSpPr>
          <p:nvPr>
            <p:ph type="ctrTitle"/>
          </p:nvPr>
        </p:nvSpPr>
        <p:spPr>
          <a:xfrm>
            <a:off x="225300" y="1721975"/>
            <a:ext cx="2292600" cy="1606800"/>
          </a:xfrm>
          <a:prstGeom prst="rect">
            <a:avLst/>
          </a:prstGeom>
        </p:spPr>
        <p:txBody>
          <a:bodyPr spcFirstLastPara="1" wrap="square" lIns="91425" tIns="91425" rIns="91425" bIns="91425" anchor="t" anchorCtr="0">
            <a:noAutofit/>
          </a:bodyPr>
          <a:lstStyle/>
          <a:p>
            <a:pPr marL="0" lvl="0" indent="0" algn="ctr" rtl="0">
              <a:lnSpc>
                <a:spcPct val="100000"/>
              </a:lnSpc>
              <a:spcBef>
                <a:spcPts val="1400"/>
              </a:spcBef>
              <a:spcAft>
                <a:spcPts val="0"/>
              </a:spcAft>
              <a:buClr>
                <a:schemeClr val="dk1"/>
              </a:buClr>
              <a:buSzPts val="1100"/>
              <a:buFont typeface="Arial"/>
              <a:buNone/>
            </a:pPr>
            <a:r>
              <a:rPr lang="zh-CN" altLang="en-US" sz="1800" dirty="0"/>
              <a:t>看看我们要干什么</a:t>
            </a:r>
            <a:endParaRPr sz="3600" dirty="0">
              <a:solidFill>
                <a:srgbClr val="EF5330"/>
              </a:solidFill>
            </a:endParaRPr>
          </a:p>
        </p:txBody>
      </p:sp>
      <p:pic>
        <p:nvPicPr>
          <p:cNvPr id="510" name="Google Shape;510;p68"/>
          <p:cNvPicPr preferRelativeResize="0"/>
          <p:nvPr/>
        </p:nvPicPr>
        <p:blipFill>
          <a:blip r:embed="rId3">
            <a:alphaModFix/>
          </a:blip>
          <a:stretch>
            <a:fillRect/>
          </a:stretch>
        </p:blipFill>
        <p:spPr>
          <a:xfrm>
            <a:off x="3544050" y="1538800"/>
            <a:ext cx="4762500" cy="2667000"/>
          </a:xfrm>
          <a:prstGeom prst="rect">
            <a:avLst/>
          </a:prstGeom>
          <a:noFill/>
          <a:ln>
            <a:noFill/>
          </a:ln>
        </p:spPr>
      </p:pic>
    </p:spTree>
    <p:extLst>
      <p:ext uri="{BB962C8B-B14F-4D97-AF65-F5344CB8AC3E}">
        <p14:creationId xmlns:p14="http://schemas.microsoft.com/office/powerpoint/2010/main" val="2604927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69"/>
          <p:cNvSpPr txBox="1">
            <a:spLocks noGrp="1"/>
          </p:cNvSpPr>
          <p:nvPr>
            <p:ph type="title"/>
          </p:nvPr>
        </p:nvSpPr>
        <p:spPr>
          <a:xfrm>
            <a:off x="1109400" y="2573225"/>
            <a:ext cx="6925200" cy="1027500"/>
          </a:xfrm>
          <a:prstGeom prst="rect">
            <a:avLst/>
          </a:prstGeom>
        </p:spPr>
        <p:txBody>
          <a:bodyPr spcFirstLastPara="1" wrap="square" lIns="91425" tIns="91425" rIns="91425" bIns="91425" anchor="t" anchorCtr="0">
            <a:noAutofit/>
          </a:bodyPr>
          <a:lstStyle/>
          <a:p>
            <a:pPr lvl="0"/>
            <a:r>
              <a:rPr lang="zh-CN" altLang="en-US" dirty="0"/>
              <a:t>使用</a:t>
            </a:r>
            <a:r>
              <a:rPr lang="en" altLang="zh-CN" b="1" dirty="0">
                <a:solidFill>
                  <a:srgbClr val="FFAA7B"/>
                </a:solidFill>
              </a:rPr>
              <a:t> props</a:t>
            </a:r>
            <a:r>
              <a:rPr lang="zh-CN" altLang="en-US" b="1" dirty="0">
                <a:solidFill>
                  <a:srgbClr val="FFAA7B"/>
                </a:solidFill>
              </a:rPr>
              <a:t> </a:t>
            </a:r>
            <a:r>
              <a:rPr lang="zh-CN" altLang="en-US" dirty="0"/>
              <a:t>自定义</a:t>
            </a:r>
            <a:r>
              <a:rPr lang="en-US" dirty="0"/>
              <a:t>React</a:t>
            </a:r>
            <a:r>
              <a:rPr lang="zh-CN" altLang="en-US" dirty="0"/>
              <a:t>组件</a:t>
            </a:r>
            <a:endParaRPr dirty="0"/>
          </a:p>
        </p:txBody>
      </p:sp>
      <p:sp>
        <p:nvSpPr>
          <p:cNvPr id="516" name="Google Shape;516;p69"/>
          <p:cNvSpPr txBox="1">
            <a:spLocks noGrp="1"/>
          </p:cNvSpPr>
          <p:nvPr>
            <p:ph type="subTitle" idx="1"/>
          </p:nvPr>
        </p:nvSpPr>
        <p:spPr>
          <a:xfrm>
            <a:off x="2082600" y="3861075"/>
            <a:ext cx="4978800" cy="70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b="1">
              <a:solidFill>
                <a:schemeClr val="dk1"/>
              </a:solidFill>
            </a:endParaRPr>
          </a:p>
          <a:p>
            <a:pPr marL="0" lvl="0" indent="0" algn="ctr" rtl="0">
              <a:spcBef>
                <a:spcPts val="0"/>
              </a:spcBef>
              <a:spcAft>
                <a:spcPts val="0"/>
              </a:spcAft>
              <a:buNone/>
            </a:pPr>
            <a:r>
              <a:rPr lang="en" b="1">
                <a:solidFill>
                  <a:srgbClr val="FFFFFF"/>
                </a:solidFill>
              </a:rPr>
              <a:t>Vocabulary:</a:t>
            </a:r>
            <a:r>
              <a:rPr lang="en">
                <a:solidFill>
                  <a:schemeClr val="dk1"/>
                </a:solidFill>
              </a:rPr>
              <a:t> </a:t>
            </a:r>
            <a:r>
              <a:rPr lang="en" b="1">
                <a:solidFill>
                  <a:srgbClr val="FFAA7B"/>
                </a:solidFill>
              </a:rPr>
              <a:t>component</a:t>
            </a:r>
            <a:r>
              <a:rPr lang="en" b="1">
                <a:solidFill>
                  <a:srgbClr val="FFFFFF"/>
                </a:solidFill>
              </a:rPr>
              <a:t>,</a:t>
            </a:r>
            <a:r>
              <a:rPr lang="en" b="1">
                <a:solidFill>
                  <a:srgbClr val="0080FF"/>
                </a:solidFill>
              </a:rPr>
              <a:t> </a:t>
            </a:r>
            <a:r>
              <a:rPr lang="en" b="1">
                <a:solidFill>
                  <a:srgbClr val="FFAA7B"/>
                </a:solidFill>
              </a:rPr>
              <a:t>props</a:t>
            </a:r>
            <a:r>
              <a:rPr lang="en" b="1">
                <a:solidFill>
                  <a:srgbClr val="FFFFFF"/>
                </a:solidFill>
              </a:rPr>
              <a:t>,</a:t>
            </a:r>
            <a:endParaRPr b="1">
              <a:solidFill>
                <a:srgbClr val="FFAA7B"/>
              </a:solidFill>
            </a:endParaRPr>
          </a:p>
        </p:txBody>
      </p:sp>
    </p:spTree>
    <p:extLst>
      <p:ext uri="{BB962C8B-B14F-4D97-AF65-F5344CB8AC3E}">
        <p14:creationId xmlns:p14="http://schemas.microsoft.com/office/powerpoint/2010/main" val="2024353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70"/>
          <p:cNvSpPr txBox="1">
            <a:spLocks noGrp="1"/>
          </p:cNvSpPr>
          <p:nvPr>
            <p:ph type="body" idx="1"/>
          </p:nvPr>
        </p:nvSpPr>
        <p:spPr>
          <a:xfrm>
            <a:off x="539500" y="1257300"/>
            <a:ext cx="8141700" cy="3319200"/>
          </a:xfrm>
          <a:prstGeom prst="rect">
            <a:avLst/>
          </a:prstGeom>
        </p:spPr>
        <p:txBody>
          <a:bodyPr spcFirstLastPara="1" wrap="square" lIns="91425" tIns="91425" rIns="91425" bIns="91425" anchor="t" anchorCtr="0">
            <a:noAutofit/>
          </a:bodyPr>
          <a:lstStyle/>
          <a:p>
            <a:pPr marL="0" lvl="0" indent="0">
              <a:buNone/>
            </a:pPr>
            <a:r>
              <a:rPr lang="zh-CN" altLang="en-US" sz="3000" dirty="0"/>
              <a:t>组件是可重用的模板，可加快开发速度</a:t>
            </a:r>
            <a:endParaRPr lang="en-US" altLang="zh-CN" sz="3000" dirty="0"/>
          </a:p>
          <a:p>
            <a:pPr marL="0" lvl="0" indent="0">
              <a:buNone/>
            </a:pPr>
            <a:r>
              <a:rPr lang="zh-CN" altLang="en-US" sz="3000" dirty="0"/>
              <a:t>可以用来很简便地创建复杂的</a:t>
            </a:r>
            <a:r>
              <a:rPr lang="en-US" sz="3000" dirty="0"/>
              <a:t>Web</a:t>
            </a:r>
            <a:r>
              <a:rPr lang="zh-CN" altLang="en-US" sz="3000" dirty="0"/>
              <a:t>应用程序</a:t>
            </a:r>
            <a:endParaRPr sz="2400" dirty="0"/>
          </a:p>
        </p:txBody>
      </p:sp>
      <p:sp>
        <p:nvSpPr>
          <p:cNvPr id="522" name="Google Shape;522;p70"/>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React</a:t>
            </a:r>
            <a:r>
              <a:rPr lang="zh-CN" altLang="en" dirty="0"/>
              <a:t>组件</a:t>
            </a:r>
            <a:endParaRPr dirty="0"/>
          </a:p>
        </p:txBody>
      </p:sp>
    </p:spTree>
    <p:extLst>
      <p:ext uri="{BB962C8B-B14F-4D97-AF65-F5344CB8AC3E}">
        <p14:creationId xmlns:p14="http://schemas.microsoft.com/office/powerpoint/2010/main" val="2210209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71"/>
          <p:cNvSpPr txBox="1">
            <a:spLocks noGrp="1"/>
          </p:cNvSpPr>
          <p:nvPr>
            <p:ph type="body" idx="1"/>
          </p:nvPr>
        </p:nvSpPr>
        <p:spPr>
          <a:xfrm>
            <a:off x="539500" y="1257300"/>
            <a:ext cx="8141700" cy="3319200"/>
          </a:xfrm>
          <a:prstGeom prst="rect">
            <a:avLst/>
          </a:prstGeom>
        </p:spPr>
        <p:txBody>
          <a:bodyPr spcFirstLastPara="1" wrap="square" lIns="91425" tIns="91425" rIns="91425" bIns="91425" anchor="t" anchorCtr="0">
            <a:noAutofit/>
          </a:bodyPr>
          <a:lstStyle/>
          <a:p>
            <a:pPr marL="0" lvl="0" indent="0">
              <a:buNone/>
            </a:pPr>
            <a:r>
              <a:rPr lang="zh-CN" altLang="en-US" sz="2400" dirty="0"/>
              <a:t>当前，我们的“问题”组件每次调用时都会显示相同的问题。</a:t>
            </a:r>
          </a:p>
          <a:p>
            <a:pPr marL="0" lvl="0" indent="0">
              <a:buNone/>
            </a:pPr>
            <a:r>
              <a:rPr lang="zh-CN" altLang="en-US" sz="2400" dirty="0"/>
              <a:t>如果可以自定义组件上的特定值怎么办？</a:t>
            </a:r>
          </a:p>
          <a:p>
            <a:pPr marL="0" lvl="0" indent="0">
              <a:buNone/>
            </a:pPr>
            <a:endParaRPr lang="zh-CN" altLang="en-US" sz="2400" dirty="0"/>
          </a:p>
          <a:p>
            <a:pPr marL="0" lvl="0" indent="0">
              <a:buNone/>
            </a:pPr>
            <a:r>
              <a:rPr lang="zh-CN" altLang="en-US" sz="2400" dirty="0"/>
              <a:t>欢迎</a:t>
            </a:r>
            <a:r>
              <a:rPr lang="en-US" altLang="zh-CN" sz="2400" dirty="0"/>
              <a:t>……Props</a:t>
            </a:r>
            <a:r>
              <a:rPr lang="zh-CN" altLang="en-US" sz="2400" dirty="0"/>
              <a:t> 参数！</a:t>
            </a:r>
            <a:endParaRPr sz="2400" dirty="0"/>
          </a:p>
        </p:txBody>
      </p:sp>
      <p:sp>
        <p:nvSpPr>
          <p:cNvPr id="528" name="Google Shape;528;p71"/>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Props</a:t>
            </a:r>
            <a:endParaRPr/>
          </a:p>
        </p:txBody>
      </p:sp>
    </p:spTree>
    <p:extLst>
      <p:ext uri="{BB962C8B-B14F-4D97-AF65-F5344CB8AC3E}">
        <p14:creationId xmlns:p14="http://schemas.microsoft.com/office/powerpoint/2010/main" val="23104996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72"/>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React </a:t>
            </a:r>
            <a:r>
              <a:rPr lang="zh-CN" altLang="en" dirty="0"/>
              <a:t>组件</a:t>
            </a:r>
            <a:endParaRPr dirty="0"/>
          </a:p>
        </p:txBody>
      </p:sp>
      <p:pic>
        <p:nvPicPr>
          <p:cNvPr id="534" name="Google Shape;534;p72"/>
          <p:cNvPicPr preferRelativeResize="0"/>
          <p:nvPr/>
        </p:nvPicPr>
        <p:blipFill>
          <a:blip r:embed="rId3">
            <a:alphaModFix/>
          </a:blip>
          <a:stretch>
            <a:fillRect/>
          </a:stretch>
        </p:blipFill>
        <p:spPr>
          <a:xfrm>
            <a:off x="270388" y="1229750"/>
            <a:ext cx="8603215" cy="3416400"/>
          </a:xfrm>
          <a:prstGeom prst="rect">
            <a:avLst/>
          </a:prstGeom>
          <a:noFill/>
          <a:ln>
            <a:noFill/>
          </a:ln>
        </p:spPr>
      </p:pic>
      <p:sp>
        <p:nvSpPr>
          <p:cNvPr id="535" name="Google Shape;535;p72"/>
          <p:cNvSpPr/>
          <p:nvPr/>
        </p:nvSpPr>
        <p:spPr>
          <a:xfrm>
            <a:off x="2189950" y="3293275"/>
            <a:ext cx="1257300" cy="1275600"/>
          </a:xfrm>
          <a:prstGeom prst="rect">
            <a:avLst/>
          </a:prstGeom>
          <a:no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2"/>
          <p:cNvSpPr/>
          <p:nvPr/>
        </p:nvSpPr>
        <p:spPr>
          <a:xfrm>
            <a:off x="3447250" y="3293275"/>
            <a:ext cx="1189500" cy="1275600"/>
          </a:xfrm>
          <a:prstGeom prst="rect">
            <a:avLst/>
          </a:prstGeom>
          <a:no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2"/>
          <p:cNvSpPr/>
          <p:nvPr/>
        </p:nvSpPr>
        <p:spPr>
          <a:xfrm>
            <a:off x="4668000" y="3293275"/>
            <a:ext cx="1189500" cy="1275600"/>
          </a:xfrm>
          <a:prstGeom prst="rect">
            <a:avLst/>
          </a:prstGeom>
          <a:no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2"/>
          <p:cNvSpPr/>
          <p:nvPr/>
        </p:nvSpPr>
        <p:spPr>
          <a:xfrm>
            <a:off x="5857500" y="3293275"/>
            <a:ext cx="1189500" cy="1275600"/>
          </a:xfrm>
          <a:prstGeom prst="rect">
            <a:avLst/>
          </a:prstGeom>
          <a:no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2"/>
          <p:cNvSpPr/>
          <p:nvPr/>
        </p:nvSpPr>
        <p:spPr>
          <a:xfrm>
            <a:off x="7078250" y="3293275"/>
            <a:ext cx="1189500" cy="1275600"/>
          </a:xfrm>
          <a:prstGeom prst="rect">
            <a:avLst/>
          </a:prstGeom>
          <a:no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72"/>
          <p:cNvSpPr/>
          <p:nvPr/>
        </p:nvSpPr>
        <p:spPr>
          <a:xfrm>
            <a:off x="296525" y="1575000"/>
            <a:ext cx="1257300" cy="229500"/>
          </a:xfrm>
          <a:prstGeom prst="rect">
            <a:avLst/>
          </a:prstGeom>
          <a:no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72"/>
          <p:cNvSpPr/>
          <p:nvPr/>
        </p:nvSpPr>
        <p:spPr>
          <a:xfrm>
            <a:off x="296525" y="1832975"/>
            <a:ext cx="1257300" cy="229500"/>
          </a:xfrm>
          <a:prstGeom prst="rect">
            <a:avLst/>
          </a:prstGeom>
          <a:no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2"/>
          <p:cNvSpPr/>
          <p:nvPr/>
        </p:nvSpPr>
        <p:spPr>
          <a:xfrm>
            <a:off x="296525" y="2090950"/>
            <a:ext cx="1257300" cy="229500"/>
          </a:xfrm>
          <a:prstGeom prst="rect">
            <a:avLst/>
          </a:prstGeom>
          <a:no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2"/>
          <p:cNvSpPr/>
          <p:nvPr/>
        </p:nvSpPr>
        <p:spPr>
          <a:xfrm>
            <a:off x="296525" y="2543825"/>
            <a:ext cx="1257300" cy="229500"/>
          </a:xfrm>
          <a:prstGeom prst="rect">
            <a:avLst/>
          </a:prstGeom>
          <a:no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2"/>
          <p:cNvSpPr/>
          <p:nvPr/>
        </p:nvSpPr>
        <p:spPr>
          <a:xfrm>
            <a:off x="296525" y="2767200"/>
            <a:ext cx="1257300" cy="229500"/>
          </a:xfrm>
          <a:prstGeom prst="rect">
            <a:avLst/>
          </a:prstGeom>
          <a:no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2"/>
          <p:cNvSpPr/>
          <p:nvPr/>
        </p:nvSpPr>
        <p:spPr>
          <a:xfrm>
            <a:off x="296525" y="2996700"/>
            <a:ext cx="1257300" cy="229500"/>
          </a:xfrm>
          <a:prstGeom prst="rect">
            <a:avLst/>
          </a:prstGeom>
          <a:no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2"/>
          <p:cNvSpPr/>
          <p:nvPr/>
        </p:nvSpPr>
        <p:spPr>
          <a:xfrm>
            <a:off x="296525" y="3227250"/>
            <a:ext cx="1257300" cy="229500"/>
          </a:xfrm>
          <a:prstGeom prst="rect">
            <a:avLst/>
          </a:prstGeom>
          <a:no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2"/>
          <p:cNvSpPr/>
          <p:nvPr/>
        </p:nvSpPr>
        <p:spPr>
          <a:xfrm>
            <a:off x="296525" y="3449575"/>
            <a:ext cx="1257300" cy="229500"/>
          </a:xfrm>
          <a:prstGeom prst="rect">
            <a:avLst/>
          </a:prstGeom>
          <a:no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2"/>
          <p:cNvSpPr/>
          <p:nvPr/>
        </p:nvSpPr>
        <p:spPr>
          <a:xfrm>
            <a:off x="296525" y="3687300"/>
            <a:ext cx="1257300" cy="229500"/>
          </a:xfrm>
          <a:prstGeom prst="rect">
            <a:avLst/>
          </a:prstGeom>
          <a:no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2"/>
          <p:cNvSpPr/>
          <p:nvPr/>
        </p:nvSpPr>
        <p:spPr>
          <a:xfrm>
            <a:off x="296525" y="3902450"/>
            <a:ext cx="1257300" cy="229500"/>
          </a:xfrm>
          <a:prstGeom prst="rect">
            <a:avLst/>
          </a:prstGeom>
          <a:no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2"/>
          <p:cNvSpPr/>
          <p:nvPr/>
        </p:nvSpPr>
        <p:spPr>
          <a:xfrm>
            <a:off x="296525" y="4147350"/>
            <a:ext cx="1257300" cy="229500"/>
          </a:xfrm>
          <a:prstGeom prst="rect">
            <a:avLst/>
          </a:prstGeom>
          <a:no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2"/>
          <p:cNvSpPr/>
          <p:nvPr/>
        </p:nvSpPr>
        <p:spPr>
          <a:xfrm>
            <a:off x="311700" y="4392250"/>
            <a:ext cx="1257300" cy="229500"/>
          </a:xfrm>
          <a:prstGeom prst="rect">
            <a:avLst/>
          </a:prstGeom>
          <a:no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413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5"/>
                                        </p:tgtEl>
                                        <p:attrNameLst>
                                          <p:attrName>style.visibility</p:attrName>
                                        </p:attrNameLst>
                                      </p:cBhvr>
                                      <p:to>
                                        <p:strVal val="visible"/>
                                      </p:to>
                                    </p:set>
                                    <p:animEffect transition="in" filter="fade">
                                      <p:cBhvr>
                                        <p:cTn id="7" dur="1000"/>
                                        <p:tgtEl>
                                          <p:spTgt spid="535"/>
                                        </p:tgtEl>
                                      </p:cBhvr>
                                    </p:animEffect>
                                  </p:childTnLst>
                                </p:cTn>
                              </p:par>
                              <p:par>
                                <p:cTn id="8" presetID="10" presetClass="entr" presetSubtype="0" fill="hold" nodeType="withEffect">
                                  <p:stCondLst>
                                    <p:cond delay="0"/>
                                  </p:stCondLst>
                                  <p:childTnLst>
                                    <p:set>
                                      <p:cBhvr>
                                        <p:cTn id="9" dur="1" fill="hold">
                                          <p:stCondLst>
                                            <p:cond delay="0"/>
                                          </p:stCondLst>
                                        </p:cTn>
                                        <p:tgtEl>
                                          <p:spTgt spid="536"/>
                                        </p:tgtEl>
                                        <p:attrNameLst>
                                          <p:attrName>style.visibility</p:attrName>
                                        </p:attrNameLst>
                                      </p:cBhvr>
                                      <p:to>
                                        <p:strVal val="visible"/>
                                      </p:to>
                                    </p:set>
                                    <p:animEffect transition="in" filter="fade">
                                      <p:cBhvr>
                                        <p:cTn id="10" dur="1000"/>
                                        <p:tgtEl>
                                          <p:spTgt spid="536"/>
                                        </p:tgtEl>
                                      </p:cBhvr>
                                    </p:animEffect>
                                  </p:childTnLst>
                                </p:cTn>
                              </p:par>
                              <p:par>
                                <p:cTn id="11" presetID="10" presetClass="entr" presetSubtype="0" fill="hold" nodeType="withEffect">
                                  <p:stCondLst>
                                    <p:cond delay="0"/>
                                  </p:stCondLst>
                                  <p:childTnLst>
                                    <p:set>
                                      <p:cBhvr>
                                        <p:cTn id="12" dur="1" fill="hold">
                                          <p:stCondLst>
                                            <p:cond delay="0"/>
                                          </p:stCondLst>
                                        </p:cTn>
                                        <p:tgtEl>
                                          <p:spTgt spid="537"/>
                                        </p:tgtEl>
                                        <p:attrNameLst>
                                          <p:attrName>style.visibility</p:attrName>
                                        </p:attrNameLst>
                                      </p:cBhvr>
                                      <p:to>
                                        <p:strVal val="visible"/>
                                      </p:to>
                                    </p:set>
                                    <p:animEffect transition="in" filter="fade">
                                      <p:cBhvr>
                                        <p:cTn id="13" dur="1000"/>
                                        <p:tgtEl>
                                          <p:spTgt spid="537"/>
                                        </p:tgtEl>
                                      </p:cBhvr>
                                    </p:animEffect>
                                  </p:childTnLst>
                                </p:cTn>
                              </p:par>
                              <p:par>
                                <p:cTn id="14" presetID="10" presetClass="entr" presetSubtype="0" fill="hold" nodeType="withEffect">
                                  <p:stCondLst>
                                    <p:cond delay="0"/>
                                  </p:stCondLst>
                                  <p:childTnLst>
                                    <p:set>
                                      <p:cBhvr>
                                        <p:cTn id="15" dur="1" fill="hold">
                                          <p:stCondLst>
                                            <p:cond delay="0"/>
                                          </p:stCondLst>
                                        </p:cTn>
                                        <p:tgtEl>
                                          <p:spTgt spid="538"/>
                                        </p:tgtEl>
                                        <p:attrNameLst>
                                          <p:attrName>style.visibility</p:attrName>
                                        </p:attrNameLst>
                                      </p:cBhvr>
                                      <p:to>
                                        <p:strVal val="visible"/>
                                      </p:to>
                                    </p:set>
                                    <p:animEffect transition="in" filter="fade">
                                      <p:cBhvr>
                                        <p:cTn id="16" dur="1000"/>
                                        <p:tgtEl>
                                          <p:spTgt spid="538"/>
                                        </p:tgtEl>
                                      </p:cBhvr>
                                    </p:animEffect>
                                  </p:childTnLst>
                                </p:cTn>
                              </p:par>
                              <p:par>
                                <p:cTn id="17" presetID="10" presetClass="entr" presetSubtype="0" fill="hold" nodeType="withEffect">
                                  <p:stCondLst>
                                    <p:cond delay="0"/>
                                  </p:stCondLst>
                                  <p:childTnLst>
                                    <p:set>
                                      <p:cBhvr>
                                        <p:cTn id="18" dur="1" fill="hold">
                                          <p:stCondLst>
                                            <p:cond delay="0"/>
                                          </p:stCondLst>
                                        </p:cTn>
                                        <p:tgtEl>
                                          <p:spTgt spid="539"/>
                                        </p:tgtEl>
                                        <p:attrNameLst>
                                          <p:attrName>style.visibility</p:attrName>
                                        </p:attrNameLst>
                                      </p:cBhvr>
                                      <p:to>
                                        <p:strVal val="visible"/>
                                      </p:to>
                                    </p:set>
                                    <p:animEffect transition="in" filter="fade">
                                      <p:cBhvr>
                                        <p:cTn id="19" dur="1000"/>
                                        <p:tgtEl>
                                          <p:spTgt spid="53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40"/>
                                        </p:tgtEl>
                                        <p:attrNameLst>
                                          <p:attrName>style.visibility</p:attrName>
                                        </p:attrNameLst>
                                      </p:cBhvr>
                                      <p:to>
                                        <p:strVal val="visible"/>
                                      </p:to>
                                    </p:set>
                                    <p:animEffect transition="in" filter="fade">
                                      <p:cBhvr>
                                        <p:cTn id="24" dur="1000"/>
                                        <p:tgtEl>
                                          <p:spTgt spid="540"/>
                                        </p:tgtEl>
                                      </p:cBhvr>
                                    </p:animEffect>
                                  </p:childTnLst>
                                </p:cTn>
                              </p:par>
                              <p:par>
                                <p:cTn id="25" presetID="10" presetClass="entr" presetSubtype="0" fill="hold" nodeType="withEffect">
                                  <p:stCondLst>
                                    <p:cond delay="0"/>
                                  </p:stCondLst>
                                  <p:childTnLst>
                                    <p:set>
                                      <p:cBhvr>
                                        <p:cTn id="26" dur="1" fill="hold">
                                          <p:stCondLst>
                                            <p:cond delay="0"/>
                                          </p:stCondLst>
                                        </p:cTn>
                                        <p:tgtEl>
                                          <p:spTgt spid="541"/>
                                        </p:tgtEl>
                                        <p:attrNameLst>
                                          <p:attrName>style.visibility</p:attrName>
                                        </p:attrNameLst>
                                      </p:cBhvr>
                                      <p:to>
                                        <p:strVal val="visible"/>
                                      </p:to>
                                    </p:set>
                                    <p:animEffect transition="in" filter="fade">
                                      <p:cBhvr>
                                        <p:cTn id="27" dur="1000"/>
                                        <p:tgtEl>
                                          <p:spTgt spid="541"/>
                                        </p:tgtEl>
                                      </p:cBhvr>
                                    </p:animEffect>
                                  </p:childTnLst>
                                </p:cTn>
                              </p:par>
                              <p:par>
                                <p:cTn id="28" presetID="10" presetClass="entr" presetSubtype="0" fill="hold" nodeType="withEffect">
                                  <p:stCondLst>
                                    <p:cond delay="0"/>
                                  </p:stCondLst>
                                  <p:childTnLst>
                                    <p:set>
                                      <p:cBhvr>
                                        <p:cTn id="29" dur="1" fill="hold">
                                          <p:stCondLst>
                                            <p:cond delay="0"/>
                                          </p:stCondLst>
                                        </p:cTn>
                                        <p:tgtEl>
                                          <p:spTgt spid="542"/>
                                        </p:tgtEl>
                                        <p:attrNameLst>
                                          <p:attrName>style.visibility</p:attrName>
                                        </p:attrNameLst>
                                      </p:cBhvr>
                                      <p:to>
                                        <p:strVal val="visible"/>
                                      </p:to>
                                    </p:set>
                                    <p:animEffect transition="in" filter="fade">
                                      <p:cBhvr>
                                        <p:cTn id="30" dur="1000"/>
                                        <p:tgtEl>
                                          <p:spTgt spid="542"/>
                                        </p:tgtEl>
                                      </p:cBhvr>
                                    </p:animEffect>
                                  </p:childTnLst>
                                </p:cTn>
                              </p:par>
                              <p:par>
                                <p:cTn id="31" presetID="10" presetClass="entr" presetSubtype="0" fill="hold" nodeType="withEffect">
                                  <p:stCondLst>
                                    <p:cond delay="0"/>
                                  </p:stCondLst>
                                  <p:childTnLst>
                                    <p:set>
                                      <p:cBhvr>
                                        <p:cTn id="32" dur="1" fill="hold">
                                          <p:stCondLst>
                                            <p:cond delay="0"/>
                                          </p:stCondLst>
                                        </p:cTn>
                                        <p:tgtEl>
                                          <p:spTgt spid="543"/>
                                        </p:tgtEl>
                                        <p:attrNameLst>
                                          <p:attrName>style.visibility</p:attrName>
                                        </p:attrNameLst>
                                      </p:cBhvr>
                                      <p:to>
                                        <p:strVal val="visible"/>
                                      </p:to>
                                    </p:set>
                                    <p:animEffect transition="in" filter="fade">
                                      <p:cBhvr>
                                        <p:cTn id="33" dur="1000"/>
                                        <p:tgtEl>
                                          <p:spTgt spid="543"/>
                                        </p:tgtEl>
                                      </p:cBhvr>
                                    </p:animEffect>
                                  </p:childTnLst>
                                </p:cTn>
                              </p:par>
                              <p:par>
                                <p:cTn id="34" presetID="10" presetClass="entr" presetSubtype="0" fill="hold" nodeType="withEffect">
                                  <p:stCondLst>
                                    <p:cond delay="0"/>
                                  </p:stCondLst>
                                  <p:childTnLst>
                                    <p:set>
                                      <p:cBhvr>
                                        <p:cTn id="35" dur="1" fill="hold">
                                          <p:stCondLst>
                                            <p:cond delay="0"/>
                                          </p:stCondLst>
                                        </p:cTn>
                                        <p:tgtEl>
                                          <p:spTgt spid="544"/>
                                        </p:tgtEl>
                                        <p:attrNameLst>
                                          <p:attrName>style.visibility</p:attrName>
                                        </p:attrNameLst>
                                      </p:cBhvr>
                                      <p:to>
                                        <p:strVal val="visible"/>
                                      </p:to>
                                    </p:set>
                                    <p:animEffect transition="in" filter="fade">
                                      <p:cBhvr>
                                        <p:cTn id="36" dur="1000"/>
                                        <p:tgtEl>
                                          <p:spTgt spid="544"/>
                                        </p:tgtEl>
                                      </p:cBhvr>
                                    </p:animEffect>
                                  </p:childTnLst>
                                </p:cTn>
                              </p:par>
                              <p:par>
                                <p:cTn id="37" presetID="10" presetClass="entr" presetSubtype="0" fill="hold" nodeType="withEffect">
                                  <p:stCondLst>
                                    <p:cond delay="0"/>
                                  </p:stCondLst>
                                  <p:childTnLst>
                                    <p:set>
                                      <p:cBhvr>
                                        <p:cTn id="38" dur="1" fill="hold">
                                          <p:stCondLst>
                                            <p:cond delay="0"/>
                                          </p:stCondLst>
                                        </p:cTn>
                                        <p:tgtEl>
                                          <p:spTgt spid="545"/>
                                        </p:tgtEl>
                                        <p:attrNameLst>
                                          <p:attrName>style.visibility</p:attrName>
                                        </p:attrNameLst>
                                      </p:cBhvr>
                                      <p:to>
                                        <p:strVal val="visible"/>
                                      </p:to>
                                    </p:set>
                                    <p:animEffect transition="in" filter="fade">
                                      <p:cBhvr>
                                        <p:cTn id="39" dur="1000"/>
                                        <p:tgtEl>
                                          <p:spTgt spid="545"/>
                                        </p:tgtEl>
                                      </p:cBhvr>
                                    </p:animEffect>
                                  </p:childTnLst>
                                </p:cTn>
                              </p:par>
                              <p:par>
                                <p:cTn id="40" presetID="10" presetClass="entr" presetSubtype="0" fill="hold" nodeType="withEffect">
                                  <p:stCondLst>
                                    <p:cond delay="0"/>
                                  </p:stCondLst>
                                  <p:childTnLst>
                                    <p:set>
                                      <p:cBhvr>
                                        <p:cTn id="41" dur="1" fill="hold">
                                          <p:stCondLst>
                                            <p:cond delay="0"/>
                                          </p:stCondLst>
                                        </p:cTn>
                                        <p:tgtEl>
                                          <p:spTgt spid="546"/>
                                        </p:tgtEl>
                                        <p:attrNameLst>
                                          <p:attrName>style.visibility</p:attrName>
                                        </p:attrNameLst>
                                      </p:cBhvr>
                                      <p:to>
                                        <p:strVal val="visible"/>
                                      </p:to>
                                    </p:set>
                                    <p:animEffect transition="in" filter="fade">
                                      <p:cBhvr>
                                        <p:cTn id="42" dur="1000"/>
                                        <p:tgtEl>
                                          <p:spTgt spid="546"/>
                                        </p:tgtEl>
                                      </p:cBhvr>
                                    </p:animEffect>
                                  </p:childTnLst>
                                </p:cTn>
                              </p:par>
                              <p:par>
                                <p:cTn id="43" presetID="10" presetClass="entr" presetSubtype="0" fill="hold" nodeType="withEffect">
                                  <p:stCondLst>
                                    <p:cond delay="0"/>
                                  </p:stCondLst>
                                  <p:childTnLst>
                                    <p:set>
                                      <p:cBhvr>
                                        <p:cTn id="44" dur="1" fill="hold">
                                          <p:stCondLst>
                                            <p:cond delay="0"/>
                                          </p:stCondLst>
                                        </p:cTn>
                                        <p:tgtEl>
                                          <p:spTgt spid="547"/>
                                        </p:tgtEl>
                                        <p:attrNameLst>
                                          <p:attrName>style.visibility</p:attrName>
                                        </p:attrNameLst>
                                      </p:cBhvr>
                                      <p:to>
                                        <p:strVal val="visible"/>
                                      </p:to>
                                    </p:set>
                                    <p:animEffect transition="in" filter="fade">
                                      <p:cBhvr>
                                        <p:cTn id="45" dur="1000"/>
                                        <p:tgtEl>
                                          <p:spTgt spid="547"/>
                                        </p:tgtEl>
                                      </p:cBhvr>
                                    </p:animEffect>
                                  </p:childTnLst>
                                </p:cTn>
                              </p:par>
                              <p:par>
                                <p:cTn id="46" presetID="10" presetClass="entr" presetSubtype="0" fill="hold" nodeType="withEffect">
                                  <p:stCondLst>
                                    <p:cond delay="0"/>
                                  </p:stCondLst>
                                  <p:childTnLst>
                                    <p:set>
                                      <p:cBhvr>
                                        <p:cTn id="47" dur="1" fill="hold">
                                          <p:stCondLst>
                                            <p:cond delay="0"/>
                                          </p:stCondLst>
                                        </p:cTn>
                                        <p:tgtEl>
                                          <p:spTgt spid="548"/>
                                        </p:tgtEl>
                                        <p:attrNameLst>
                                          <p:attrName>style.visibility</p:attrName>
                                        </p:attrNameLst>
                                      </p:cBhvr>
                                      <p:to>
                                        <p:strVal val="visible"/>
                                      </p:to>
                                    </p:set>
                                    <p:animEffect transition="in" filter="fade">
                                      <p:cBhvr>
                                        <p:cTn id="48" dur="1000"/>
                                        <p:tgtEl>
                                          <p:spTgt spid="548"/>
                                        </p:tgtEl>
                                      </p:cBhvr>
                                    </p:animEffect>
                                  </p:childTnLst>
                                </p:cTn>
                              </p:par>
                              <p:par>
                                <p:cTn id="49" presetID="10" presetClass="entr" presetSubtype="0" fill="hold" nodeType="withEffect">
                                  <p:stCondLst>
                                    <p:cond delay="0"/>
                                  </p:stCondLst>
                                  <p:childTnLst>
                                    <p:set>
                                      <p:cBhvr>
                                        <p:cTn id="50" dur="1" fill="hold">
                                          <p:stCondLst>
                                            <p:cond delay="0"/>
                                          </p:stCondLst>
                                        </p:cTn>
                                        <p:tgtEl>
                                          <p:spTgt spid="549"/>
                                        </p:tgtEl>
                                        <p:attrNameLst>
                                          <p:attrName>style.visibility</p:attrName>
                                        </p:attrNameLst>
                                      </p:cBhvr>
                                      <p:to>
                                        <p:strVal val="visible"/>
                                      </p:to>
                                    </p:set>
                                    <p:animEffect transition="in" filter="fade">
                                      <p:cBhvr>
                                        <p:cTn id="51" dur="1000"/>
                                        <p:tgtEl>
                                          <p:spTgt spid="549"/>
                                        </p:tgtEl>
                                      </p:cBhvr>
                                    </p:animEffect>
                                  </p:childTnLst>
                                </p:cTn>
                              </p:par>
                              <p:par>
                                <p:cTn id="52" presetID="10" presetClass="entr" presetSubtype="0" fill="hold" nodeType="withEffect">
                                  <p:stCondLst>
                                    <p:cond delay="0"/>
                                  </p:stCondLst>
                                  <p:childTnLst>
                                    <p:set>
                                      <p:cBhvr>
                                        <p:cTn id="53" dur="1" fill="hold">
                                          <p:stCondLst>
                                            <p:cond delay="0"/>
                                          </p:stCondLst>
                                        </p:cTn>
                                        <p:tgtEl>
                                          <p:spTgt spid="550"/>
                                        </p:tgtEl>
                                        <p:attrNameLst>
                                          <p:attrName>style.visibility</p:attrName>
                                        </p:attrNameLst>
                                      </p:cBhvr>
                                      <p:to>
                                        <p:strVal val="visible"/>
                                      </p:to>
                                    </p:set>
                                    <p:animEffect transition="in" filter="fade">
                                      <p:cBhvr>
                                        <p:cTn id="54" dur="1000"/>
                                        <p:tgtEl>
                                          <p:spTgt spid="550"/>
                                        </p:tgtEl>
                                      </p:cBhvr>
                                    </p:animEffect>
                                  </p:childTnLst>
                                </p:cTn>
                              </p:par>
                              <p:par>
                                <p:cTn id="55" presetID="10" presetClass="entr" presetSubtype="0" fill="hold" nodeType="withEffect">
                                  <p:stCondLst>
                                    <p:cond delay="0"/>
                                  </p:stCondLst>
                                  <p:childTnLst>
                                    <p:set>
                                      <p:cBhvr>
                                        <p:cTn id="56" dur="1" fill="hold">
                                          <p:stCondLst>
                                            <p:cond delay="0"/>
                                          </p:stCondLst>
                                        </p:cTn>
                                        <p:tgtEl>
                                          <p:spTgt spid="551"/>
                                        </p:tgtEl>
                                        <p:attrNameLst>
                                          <p:attrName>style.visibility</p:attrName>
                                        </p:attrNameLst>
                                      </p:cBhvr>
                                      <p:to>
                                        <p:strVal val="visible"/>
                                      </p:to>
                                    </p:set>
                                    <p:animEffect transition="in" filter="fade">
                                      <p:cBhvr>
                                        <p:cTn id="57" dur="1000"/>
                                        <p:tgtEl>
                                          <p:spTgt spid="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3"/>
          <p:cNvSpPr txBox="1">
            <a:spLocks noGrp="1"/>
          </p:cNvSpPr>
          <p:nvPr>
            <p:ph type="subTitle" idx="2"/>
          </p:nvPr>
        </p:nvSpPr>
        <p:spPr>
          <a:xfrm>
            <a:off x="208200" y="1838556"/>
            <a:ext cx="2353200" cy="2875500"/>
          </a:xfrm>
          <a:prstGeom prst="rect">
            <a:avLst/>
          </a:prstGeom>
        </p:spPr>
        <p:txBody>
          <a:bodyPr spcFirstLastPara="1" wrap="square" lIns="91425" tIns="91425" rIns="91425" bIns="91425" anchor="t" anchorCtr="0">
            <a:noAutofit/>
          </a:bodyPr>
          <a:lstStyle/>
          <a:p>
            <a:pPr marL="0" lvl="0" indent="0" algn="ctr" rtl="0">
              <a:lnSpc>
                <a:spcPct val="93000"/>
              </a:lnSpc>
              <a:spcBef>
                <a:spcPts val="0"/>
              </a:spcBef>
              <a:spcAft>
                <a:spcPts val="0"/>
              </a:spcAft>
              <a:buClr>
                <a:schemeClr val="dk1"/>
              </a:buClr>
              <a:buSzPts val="1100"/>
              <a:buFont typeface="Arial"/>
              <a:buNone/>
            </a:pPr>
            <a:r>
              <a:rPr lang="zh-CN" altLang="en-US" sz="2400" dirty="0">
                <a:solidFill>
                  <a:schemeClr val="dk1"/>
                </a:solidFill>
              </a:rPr>
              <a:t>看看是怎么实现的</a:t>
            </a:r>
            <a:endParaRPr sz="2400" dirty="0"/>
          </a:p>
        </p:txBody>
      </p:sp>
      <p:sp>
        <p:nvSpPr>
          <p:cNvPr id="2" name="矩形 1">
            <a:extLst>
              <a:ext uri="{FF2B5EF4-FFF2-40B4-BE49-F238E27FC236}">
                <a16:creationId xmlns:a16="http://schemas.microsoft.com/office/drawing/2014/main" id="{5D37D7D6-26A6-B84D-9DDE-69A3F3C72A1D}"/>
              </a:ext>
            </a:extLst>
          </p:cNvPr>
          <p:cNvSpPr/>
          <p:nvPr/>
        </p:nvSpPr>
        <p:spPr>
          <a:xfrm>
            <a:off x="4633070" y="1031190"/>
            <a:ext cx="2839239" cy="1938992"/>
          </a:xfrm>
          <a:prstGeom prst="rect">
            <a:avLst/>
          </a:prstGeom>
        </p:spPr>
        <p:txBody>
          <a:bodyPr wrap="none">
            <a:spAutoFit/>
          </a:bodyPr>
          <a:lstStyle/>
          <a:p>
            <a:r>
              <a:rPr lang="zh-CN" altLang="en-US" sz="2400" dirty="0"/>
              <a:t>62-Guided-Practice</a:t>
            </a:r>
            <a:endParaRPr lang="en-US" altLang="zh-CN" sz="2400" dirty="0"/>
          </a:p>
          <a:p>
            <a:endParaRPr lang="en-US" altLang="zh-CN" sz="2400" dirty="0"/>
          </a:p>
          <a:p>
            <a:r>
              <a:rPr lang="zh-CN" altLang="en-US" sz="2400" dirty="0"/>
              <a:t>猫</a:t>
            </a:r>
            <a:endParaRPr lang="en-US" altLang="zh-CN" sz="2400" dirty="0"/>
          </a:p>
          <a:p>
            <a:endParaRPr lang="en-US" altLang="zh-CN" sz="2400" dirty="0"/>
          </a:p>
          <a:p>
            <a:endParaRPr lang="zh-CN" altLang="en-US" sz="2400" dirty="0"/>
          </a:p>
        </p:txBody>
      </p:sp>
    </p:spTree>
    <p:extLst>
      <p:ext uri="{BB962C8B-B14F-4D97-AF65-F5344CB8AC3E}">
        <p14:creationId xmlns:p14="http://schemas.microsoft.com/office/powerpoint/2010/main" val="640996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41"/>
        <p:cNvGrpSpPr/>
        <p:nvPr/>
      </p:nvGrpSpPr>
      <p:grpSpPr>
        <a:xfrm>
          <a:off x="0" y="0"/>
          <a:ext cx="0" cy="0"/>
          <a:chOff x="0" y="0"/>
          <a:chExt cx="0" cy="0"/>
        </a:xfrm>
      </p:grpSpPr>
      <p:sp>
        <p:nvSpPr>
          <p:cNvPr id="542" name="Google Shape;542;p73"/>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lvl="0"/>
            <a:r>
              <a:rPr lang="zh-CN" altLang="en-US" dirty="0"/>
              <a:t>我们为什么要学习它？</a:t>
            </a:r>
            <a:endParaRPr dirty="0"/>
          </a:p>
        </p:txBody>
      </p:sp>
      <p:sp>
        <p:nvSpPr>
          <p:cNvPr id="543" name="Google Shape;543;p73"/>
          <p:cNvSpPr txBox="1">
            <a:spLocks noGrp="1"/>
          </p:cNvSpPr>
          <p:nvPr>
            <p:ph type="body" idx="1"/>
          </p:nvPr>
        </p:nvSpPr>
        <p:spPr>
          <a:xfrm>
            <a:off x="3264400" y="1538800"/>
            <a:ext cx="5331000" cy="3088200"/>
          </a:xfrm>
          <a:prstGeom prst="rect">
            <a:avLst/>
          </a:prstGeom>
        </p:spPr>
        <p:txBody>
          <a:bodyPr spcFirstLastPara="1" wrap="square" lIns="91425" tIns="91425" rIns="91425" bIns="91425" anchor="t" anchorCtr="0">
            <a:noAutofit/>
          </a:bodyPr>
          <a:lstStyle/>
          <a:p>
            <a:pPr lvl="0" indent="-381000">
              <a:buSzPts val="2400"/>
            </a:pPr>
            <a:r>
              <a:rPr lang="zh-CN" altLang="en-US" sz="2400" dirty="0"/>
              <a:t>许多组织使用的流行前端框架</a:t>
            </a:r>
          </a:p>
          <a:p>
            <a:pPr lvl="0" indent="-381000">
              <a:buSzPts val="2400"/>
            </a:pPr>
            <a:r>
              <a:rPr lang="zh-CN" altLang="en-US" sz="2400" dirty="0"/>
              <a:t>适用于制作大型应用</a:t>
            </a:r>
          </a:p>
          <a:p>
            <a:pPr lvl="0" indent="-381000">
              <a:buSzPts val="2400"/>
            </a:pPr>
            <a:r>
              <a:rPr lang="zh-CN" altLang="en-US" sz="2400" dirty="0"/>
              <a:t>可以将代码分成组件</a:t>
            </a:r>
          </a:p>
          <a:p>
            <a:pPr lvl="0" indent="-381000">
              <a:buSzPts val="2400"/>
            </a:pPr>
            <a:r>
              <a:rPr lang="zh-CN" altLang="en-US" sz="2400" dirty="0"/>
              <a:t>很多很棒的库</a:t>
            </a:r>
            <a:endParaRPr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74"/>
          <p:cNvSpPr txBox="1">
            <a:spLocks noGrp="1"/>
          </p:cNvSpPr>
          <p:nvPr>
            <p:ph type="subTitle" idx="2"/>
          </p:nvPr>
        </p:nvSpPr>
        <p:spPr>
          <a:xfrm>
            <a:off x="208200" y="1838556"/>
            <a:ext cx="2353200" cy="287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ltLang="en" sz="2400" dirty="0">
                <a:solidFill>
                  <a:schemeClr val="dk1"/>
                </a:solidFill>
              </a:rPr>
              <a:t>猫</a:t>
            </a:r>
            <a:r>
              <a:rPr lang="zh-CN" altLang="en-US" sz="2400" dirty="0">
                <a:solidFill>
                  <a:schemeClr val="dk1"/>
                </a:solidFill>
              </a:rPr>
              <a:t>组件</a:t>
            </a:r>
            <a:endParaRPr lang="en-US" altLang="zh-CN" sz="2400" dirty="0">
              <a:solidFill>
                <a:schemeClr val="dk1"/>
              </a:solidFill>
            </a:endParaRPr>
          </a:p>
          <a:p>
            <a:pPr marL="0" lvl="0" indent="0" algn="l" rtl="0">
              <a:spcBef>
                <a:spcPts val="0"/>
              </a:spcBef>
              <a:spcAft>
                <a:spcPts val="0"/>
              </a:spcAft>
              <a:buNone/>
            </a:pPr>
            <a:endParaRPr lang="en-US" altLang="zh-CN" sz="2400" dirty="0">
              <a:solidFill>
                <a:schemeClr val="dk1"/>
              </a:solidFill>
            </a:endParaRPr>
          </a:p>
          <a:p>
            <a:pPr marL="0" lvl="0" indent="0" algn="l" rtl="0">
              <a:spcBef>
                <a:spcPts val="0"/>
              </a:spcBef>
              <a:spcAft>
                <a:spcPts val="0"/>
              </a:spcAft>
              <a:buNone/>
            </a:pPr>
            <a:r>
              <a:rPr lang="en-US" altLang="zh-CN" sz="2400" dirty="0" err="1">
                <a:solidFill>
                  <a:schemeClr val="dk1"/>
                </a:solidFill>
              </a:rPr>
              <a:t>Cat.js</a:t>
            </a:r>
            <a:r>
              <a:rPr lang="zh-CN" altLang="en-US" sz="2400" dirty="0">
                <a:solidFill>
                  <a:schemeClr val="dk1"/>
                </a:solidFill>
              </a:rPr>
              <a:t> 文件</a:t>
            </a:r>
            <a:endParaRPr sz="2400" dirty="0"/>
          </a:p>
        </p:txBody>
      </p:sp>
      <p:sp>
        <p:nvSpPr>
          <p:cNvPr id="563" name="Google Shape;563;p74"/>
          <p:cNvSpPr txBox="1"/>
          <p:nvPr/>
        </p:nvSpPr>
        <p:spPr>
          <a:xfrm>
            <a:off x="2977150" y="376400"/>
            <a:ext cx="5846400" cy="37596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dirty="0">
                <a:solidFill>
                  <a:srgbClr val="0000FF"/>
                </a:solidFill>
                <a:latin typeface="Consolas"/>
                <a:ea typeface="Consolas"/>
                <a:cs typeface="Consolas"/>
                <a:sym typeface="Consolas"/>
              </a:rPr>
              <a:t>import</a:t>
            </a:r>
            <a:r>
              <a:rPr lang="en" sz="1800" dirty="0">
                <a:solidFill>
                  <a:schemeClr val="dk1"/>
                </a:solidFill>
                <a:latin typeface="Consolas"/>
                <a:ea typeface="Consolas"/>
                <a:cs typeface="Consolas"/>
                <a:sym typeface="Consolas"/>
              </a:rPr>
              <a:t> </a:t>
            </a:r>
            <a:r>
              <a:rPr lang="en" sz="1800" dirty="0">
                <a:solidFill>
                  <a:srgbClr val="008080"/>
                </a:solidFill>
                <a:latin typeface="Consolas"/>
                <a:ea typeface="Consolas"/>
                <a:cs typeface="Consolas"/>
                <a:sym typeface="Consolas"/>
              </a:rPr>
              <a:t>React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from</a:t>
            </a:r>
            <a:r>
              <a:rPr lang="en" sz="1800" dirty="0">
                <a:solidFill>
                  <a:schemeClr val="dk1"/>
                </a:solidFill>
                <a:latin typeface="Consolas"/>
                <a:ea typeface="Consolas"/>
                <a:cs typeface="Consolas"/>
                <a:sym typeface="Consolas"/>
              </a:rPr>
              <a:t> </a:t>
            </a:r>
            <a:r>
              <a:rPr lang="en" sz="1800" dirty="0">
                <a:solidFill>
                  <a:srgbClr val="A31515"/>
                </a:solidFill>
                <a:latin typeface="Consolas"/>
                <a:ea typeface="Consolas"/>
                <a:cs typeface="Consolas"/>
                <a:sym typeface="Consolas"/>
              </a:rPr>
              <a:t>'react'</a:t>
            </a:r>
            <a:r>
              <a:rPr lang="en" sz="1800" dirty="0">
                <a:solidFill>
                  <a:schemeClr val="dk1"/>
                </a:solidFill>
                <a:latin typeface="Consolas"/>
                <a:ea typeface="Consolas"/>
                <a:cs typeface="Consolas"/>
                <a:sym typeface="Consolas"/>
              </a:rPr>
              <a: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800" dirty="0">
                <a:solidFill>
                  <a:srgbClr val="0000FF"/>
                </a:solidFill>
                <a:latin typeface="Consolas"/>
                <a:ea typeface="Consolas"/>
                <a:cs typeface="Consolas"/>
                <a:sym typeface="Consolas"/>
              </a:rPr>
              <a:t>export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default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function</a:t>
            </a:r>
            <a:r>
              <a:rPr lang="en" sz="1800" dirty="0">
                <a:solidFill>
                  <a:schemeClr val="dk1"/>
                </a:solidFill>
                <a:latin typeface="Consolas"/>
                <a:ea typeface="Consolas"/>
                <a:cs typeface="Consolas"/>
                <a:sym typeface="Consolas"/>
              </a:rPr>
              <a:t> </a:t>
            </a:r>
            <a:r>
              <a:rPr lang="en-US" altLang="zh-CN" sz="1800" dirty="0">
                <a:solidFill>
                  <a:srgbClr val="008080"/>
                </a:solidFill>
                <a:latin typeface="Consolas"/>
                <a:ea typeface="Consolas"/>
                <a:cs typeface="Consolas"/>
                <a:sym typeface="Consolas"/>
              </a:rPr>
              <a:t>cat</a:t>
            </a:r>
            <a:r>
              <a:rPr lang="en" sz="1800" dirty="0">
                <a:solidFill>
                  <a:srgbClr val="0000FF"/>
                </a:solidFill>
                <a:latin typeface="Consolas"/>
                <a:ea typeface="Consolas"/>
                <a:cs typeface="Consolas"/>
                <a:sym typeface="Consolas"/>
              </a:rPr>
              <a:t>()</a:t>
            </a:r>
            <a:r>
              <a:rPr lang="en" sz="1800" dirty="0">
                <a:solidFill>
                  <a:schemeClr val="dk1"/>
                </a:solidFill>
                <a:latin typeface="Consolas"/>
                <a:ea typeface="Consolas"/>
                <a:cs typeface="Consolas"/>
                <a:sym typeface="Consolas"/>
              </a:rPr>
              <a:t> {</a:t>
            </a:r>
            <a:endParaRPr sz="1800" dirty="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rgbClr val="0000FF"/>
                </a:solidFill>
                <a:latin typeface="Consolas"/>
                <a:ea typeface="Consolas"/>
                <a:cs typeface="Consolas"/>
                <a:sym typeface="Consolas"/>
              </a:rPr>
              <a:t>  return</a:t>
            </a:r>
            <a:r>
              <a:rPr lang="en"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&lt;div&gt;</a:t>
            </a:r>
            <a:endParaRPr sz="1800" dirty="0">
              <a:solidFill>
                <a:schemeClr val="dk1"/>
              </a:solidFill>
              <a:latin typeface="Consolas"/>
              <a:ea typeface="Consolas"/>
              <a:cs typeface="Consolas"/>
              <a:sym typeface="Consolas"/>
            </a:endParaRPr>
          </a:p>
          <a:p>
            <a:pPr marL="457200" lvl="0" indent="457200" algn="l" rtl="0">
              <a:lnSpc>
                <a:spcPct val="115000"/>
              </a:lnSpc>
              <a:spcBef>
                <a:spcPts val="0"/>
              </a:spcBef>
              <a:spcAft>
                <a:spcPts val="0"/>
              </a:spcAft>
              <a:buClr>
                <a:schemeClr val="dk1"/>
              </a:buClr>
              <a:buSzPts val="1100"/>
              <a:buFont typeface="Arial"/>
              <a:buNone/>
            </a:pPr>
            <a:r>
              <a:rPr lang="en" sz="1800" dirty="0">
                <a:solidFill>
                  <a:schemeClr val="dk1"/>
                </a:solidFill>
                <a:latin typeface="Consolas"/>
                <a:ea typeface="Consolas"/>
                <a:cs typeface="Consolas"/>
                <a:sym typeface="Consolas"/>
              </a:rPr>
              <a:t>&lt;p&gt; </a:t>
            </a:r>
            <a:r>
              <a:rPr lang="zh-CN" altLang="en" sz="1800" dirty="0">
                <a:solidFill>
                  <a:schemeClr val="dk1"/>
                </a:solidFill>
                <a:latin typeface="Consolas"/>
                <a:ea typeface="Consolas"/>
                <a:cs typeface="Consolas"/>
                <a:sym typeface="Consolas"/>
              </a:rPr>
              <a:t>名字</a:t>
            </a:r>
            <a:r>
              <a:rPr lang="zh-CN" altLang="en-US" sz="1800" dirty="0">
                <a:solidFill>
                  <a:schemeClr val="dk1"/>
                </a:solidFill>
                <a:latin typeface="Consolas"/>
                <a:ea typeface="Consolas"/>
                <a:cs typeface="Consolas"/>
                <a:sym typeface="Consolas"/>
              </a:rPr>
              <a:t>：科蚪好友</a:t>
            </a:r>
            <a:r>
              <a:rPr lang="en" sz="1800" dirty="0">
                <a:solidFill>
                  <a:schemeClr val="dk1"/>
                </a:solidFill>
                <a:latin typeface="Consolas"/>
                <a:ea typeface="Consolas"/>
                <a:cs typeface="Consolas"/>
                <a:sym typeface="Consolas"/>
              </a:rPr>
              <a:t> &lt;/p&gt;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&lt;</a:t>
            </a:r>
            <a:r>
              <a:rPr lang="en" sz="1800" dirty="0" err="1">
                <a:solidFill>
                  <a:schemeClr val="dk1"/>
                </a:solidFill>
                <a:latin typeface="Consolas"/>
                <a:ea typeface="Consolas"/>
                <a:cs typeface="Consolas"/>
                <a:sym typeface="Consolas"/>
              </a:rPr>
              <a:t>img</a:t>
            </a:r>
            <a:r>
              <a:rPr lang="en" sz="1800" dirty="0">
                <a:solidFill>
                  <a:schemeClr val="dk1"/>
                </a:solidFill>
                <a:latin typeface="Consolas"/>
                <a:ea typeface="Consolas"/>
                <a:cs typeface="Consolas"/>
                <a:sym typeface="Consolas"/>
              </a:rPr>
              <a:t> </a:t>
            </a:r>
            <a:r>
              <a:rPr lang="en" sz="1800" dirty="0" err="1">
                <a:solidFill>
                  <a:schemeClr val="dk1"/>
                </a:solidFill>
                <a:latin typeface="Consolas"/>
                <a:ea typeface="Consolas"/>
                <a:cs typeface="Consolas"/>
                <a:sym typeface="Consolas"/>
              </a:rPr>
              <a:t>src</a:t>
            </a:r>
            <a:r>
              <a:rPr lang="en" sz="1800" dirty="0">
                <a:solidFill>
                  <a:schemeClr val="dk1"/>
                </a:solidFill>
                <a:latin typeface="Consolas"/>
                <a:ea typeface="Consolas"/>
                <a:cs typeface="Consolas"/>
                <a:sym typeface="Consolas"/>
              </a:rPr>
              <a:t>=”</a:t>
            </a:r>
            <a:r>
              <a:rPr lang="en" sz="1800" dirty="0" err="1">
                <a:solidFill>
                  <a:schemeClr val="dk1"/>
                </a:solidFill>
                <a:latin typeface="Consolas"/>
                <a:ea typeface="Consolas"/>
                <a:cs typeface="Consolas"/>
                <a:sym typeface="Consolas"/>
              </a:rPr>
              <a:t>cat.jpg</a:t>
            </a:r>
            <a:r>
              <a:rPr lang="en" sz="1800" dirty="0">
                <a:solidFill>
                  <a:schemeClr val="dk1"/>
                </a:solidFill>
                <a:latin typeface="Consolas"/>
                <a:ea typeface="Consolas"/>
                <a:cs typeface="Consolas"/>
                <a:sym typeface="Consolas"/>
              </a:rPr>
              <a:t>”/&gt;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&lt;/div&gt;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endParaRPr sz="1800" dirty="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endParaRPr sz="1800" dirty="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endParaRPr sz="1800" dirty="0">
              <a:latin typeface="Consolas"/>
              <a:ea typeface="Consolas"/>
              <a:cs typeface="Consolas"/>
              <a:sym typeface="Consolas"/>
            </a:endParaRPr>
          </a:p>
        </p:txBody>
      </p:sp>
    </p:spTree>
    <p:extLst>
      <p:ext uri="{BB962C8B-B14F-4D97-AF65-F5344CB8AC3E}">
        <p14:creationId xmlns:p14="http://schemas.microsoft.com/office/powerpoint/2010/main" val="18379403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75"/>
          <p:cNvSpPr txBox="1">
            <a:spLocks noGrp="1"/>
          </p:cNvSpPr>
          <p:nvPr>
            <p:ph type="subTitle" idx="2"/>
          </p:nvPr>
        </p:nvSpPr>
        <p:spPr>
          <a:xfrm>
            <a:off x="208200" y="1838556"/>
            <a:ext cx="2353200" cy="287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ltLang="en-US" sz="2400" dirty="0">
                <a:solidFill>
                  <a:schemeClr val="dk1"/>
                </a:solidFill>
              </a:rPr>
              <a:t>主</a:t>
            </a:r>
            <a:r>
              <a:rPr lang="en-US" altLang="zh-CN" sz="2400" dirty="0">
                <a:solidFill>
                  <a:schemeClr val="dk1"/>
                </a:solidFill>
              </a:rPr>
              <a:t>App</a:t>
            </a:r>
            <a:r>
              <a:rPr lang="zh-CN" altLang="en-US" sz="2400" dirty="0">
                <a:solidFill>
                  <a:schemeClr val="dk1"/>
                </a:solidFill>
              </a:rPr>
              <a:t>调用“猫”组件 </a:t>
            </a:r>
            <a:r>
              <a:rPr lang="en" sz="2400" dirty="0">
                <a:solidFill>
                  <a:schemeClr val="dk1"/>
                </a:solidFill>
              </a:rPr>
              <a:t>&lt;Cat /&gt;</a:t>
            </a:r>
            <a:endParaRPr sz="2400" dirty="0"/>
          </a:p>
        </p:txBody>
      </p:sp>
      <p:sp>
        <p:nvSpPr>
          <p:cNvPr id="569" name="Google Shape;569;p75"/>
          <p:cNvSpPr txBox="1"/>
          <p:nvPr/>
        </p:nvSpPr>
        <p:spPr>
          <a:xfrm>
            <a:off x="2959550" y="483550"/>
            <a:ext cx="5850000" cy="38991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rgbClr val="0000FF"/>
                </a:solidFill>
                <a:latin typeface="Consolas"/>
                <a:ea typeface="Consolas"/>
                <a:cs typeface="Consolas"/>
                <a:sym typeface="Consolas"/>
              </a:rPr>
              <a:t>import</a:t>
            </a:r>
            <a:r>
              <a:rPr lang="en" sz="1800">
                <a:solidFill>
                  <a:schemeClr val="dk1"/>
                </a:solidFill>
                <a:latin typeface="Consolas"/>
                <a:ea typeface="Consolas"/>
                <a:cs typeface="Consolas"/>
                <a:sym typeface="Consolas"/>
              </a:rPr>
              <a:t> </a:t>
            </a:r>
            <a:r>
              <a:rPr lang="en" sz="1800">
                <a:solidFill>
                  <a:srgbClr val="008080"/>
                </a:solidFill>
                <a:latin typeface="Consolas"/>
                <a:ea typeface="Consolas"/>
                <a:cs typeface="Consolas"/>
                <a:sym typeface="Consolas"/>
              </a:rPr>
              <a:t>React</a:t>
            </a:r>
            <a:r>
              <a:rPr lang="en" sz="1800">
                <a:solidFill>
                  <a:schemeClr val="dk1"/>
                </a:solidFill>
                <a:latin typeface="Consolas"/>
                <a:ea typeface="Consolas"/>
                <a:cs typeface="Consolas"/>
                <a:sym typeface="Consolas"/>
              </a:rPr>
              <a:t> </a:t>
            </a:r>
            <a:r>
              <a:rPr lang="en" sz="1800">
                <a:solidFill>
                  <a:srgbClr val="0000FF"/>
                </a:solidFill>
                <a:latin typeface="Consolas"/>
                <a:ea typeface="Consolas"/>
                <a:cs typeface="Consolas"/>
                <a:sym typeface="Consolas"/>
              </a:rPr>
              <a:t>from</a:t>
            </a:r>
            <a:r>
              <a:rPr lang="en" sz="1800">
                <a:solidFill>
                  <a:schemeClr val="dk1"/>
                </a:solidFill>
                <a:latin typeface="Consolas"/>
                <a:ea typeface="Consolas"/>
                <a:cs typeface="Consolas"/>
                <a:sym typeface="Consolas"/>
              </a:rPr>
              <a:t> </a:t>
            </a:r>
            <a:r>
              <a:rPr lang="en" sz="1800">
                <a:solidFill>
                  <a:srgbClr val="A31515"/>
                </a:solidFill>
                <a:latin typeface="Consolas"/>
                <a:ea typeface="Consolas"/>
                <a:cs typeface="Consolas"/>
                <a:sym typeface="Consolas"/>
              </a:rPr>
              <a:t>'react'</a:t>
            </a:r>
            <a:r>
              <a:rPr lang="en" sz="1800">
                <a:solidFill>
                  <a:schemeClr val="dk1"/>
                </a:solidFill>
                <a:latin typeface="Consolas"/>
                <a:ea typeface="Consolas"/>
                <a:cs typeface="Consolas"/>
                <a:sym typeface="Consolas"/>
              </a:rPr>
              <a:t>;</a:t>
            </a:r>
            <a:endParaRPr sz="1800">
              <a:solidFill>
                <a:schemeClr val="dk1"/>
              </a:solidFill>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800">
                <a:solidFill>
                  <a:srgbClr val="0000FF"/>
                </a:solidFill>
                <a:latin typeface="Consolas"/>
                <a:ea typeface="Consolas"/>
                <a:cs typeface="Consolas"/>
                <a:sym typeface="Consolas"/>
              </a:rPr>
              <a:t>import</a:t>
            </a:r>
            <a:r>
              <a:rPr lang="en" sz="1800">
                <a:solidFill>
                  <a:schemeClr val="dk1"/>
                </a:solidFill>
                <a:latin typeface="Consolas"/>
                <a:ea typeface="Consolas"/>
                <a:cs typeface="Consolas"/>
                <a:sym typeface="Consolas"/>
              </a:rPr>
              <a:t> </a:t>
            </a:r>
            <a:r>
              <a:rPr lang="en" sz="1800">
                <a:solidFill>
                  <a:srgbClr val="008080"/>
                </a:solidFill>
                <a:latin typeface="Consolas"/>
                <a:ea typeface="Consolas"/>
                <a:cs typeface="Consolas"/>
                <a:sym typeface="Consolas"/>
              </a:rPr>
              <a:t>Cat</a:t>
            </a:r>
            <a:r>
              <a:rPr lang="en" sz="1800">
                <a:solidFill>
                  <a:schemeClr val="dk1"/>
                </a:solidFill>
                <a:latin typeface="Consolas"/>
                <a:ea typeface="Consolas"/>
                <a:cs typeface="Consolas"/>
                <a:sym typeface="Consolas"/>
              </a:rPr>
              <a:t> </a:t>
            </a:r>
            <a:r>
              <a:rPr lang="en" sz="1800">
                <a:solidFill>
                  <a:srgbClr val="0000FF"/>
                </a:solidFill>
                <a:latin typeface="Consolas"/>
                <a:ea typeface="Consolas"/>
                <a:cs typeface="Consolas"/>
                <a:sym typeface="Consolas"/>
              </a:rPr>
              <a:t>from</a:t>
            </a:r>
            <a:r>
              <a:rPr lang="en" sz="1800">
                <a:solidFill>
                  <a:schemeClr val="dk1"/>
                </a:solidFill>
                <a:latin typeface="Consolas"/>
                <a:ea typeface="Consolas"/>
                <a:cs typeface="Consolas"/>
                <a:sym typeface="Consolas"/>
              </a:rPr>
              <a:t> </a:t>
            </a:r>
            <a:r>
              <a:rPr lang="en" sz="1800">
                <a:solidFill>
                  <a:srgbClr val="A31515"/>
                </a:solidFill>
                <a:latin typeface="Consolas"/>
                <a:ea typeface="Consolas"/>
                <a:cs typeface="Consolas"/>
                <a:sym typeface="Consolas"/>
              </a:rPr>
              <a:t>'./Cat.js'</a:t>
            </a:r>
            <a:r>
              <a:rPr lang="en" sz="1800">
                <a:solidFill>
                  <a:schemeClr val="dk1"/>
                </a:solidFill>
                <a:latin typeface="Consolas"/>
                <a:ea typeface="Consolas"/>
                <a:cs typeface="Consolas"/>
                <a:sym typeface="Consolas"/>
              </a:rPr>
              <a:t>;</a:t>
            </a:r>
            <a:endParaRPr sz="1800">
              <a:solidFill>
                <a:schemeClr val="dk1"/>
              </a:solidFill>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endParaRPr sz="1800">
              <a:solidFill>
                <a:schemeClr val="dk1"/>
              </a:solidFill>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800">
                <a:solidFill>
                  <a:srgbClr val="0000FF"/>
                </a:solidFill>
                <a:latin typeface="Consolas"/>
                <a:ea typeface="Consolas"/>
                <a:cs typeface="Consolas"/>
                <a:sym typeface="Consolas"/>
              </a:rPr>
              <a:t>export</a:t>
            </a:r>
            <a:r>
              <a:rPr lang="en" sz="1800">
                <a:solidFill>
                  <a:schemeClr val="dk1"/>
                </a:solidFill>
                <a:latin typeface="Consolas"/>
                <a:ea typeface="Consolas"/>
                <a:cs typeface="Consolas"/>
                <a:sym typeface="Consolas"/>
              </a:rPr>
              <a:t> </a:t>
            </a:r>
            <a:r>
              <a:rPr lang="en" sz="1800">
                <a:solidFill>
                  <a:srgbClr val="0000FF"/>
                </a:solidFill>
                <a:latin typeface="Consolas"/>
                <a:ea typeface="Consolas"/>
                <a:cs typeface="Consolas"/>
                <a:sym typeface="Consolas"/>
              </a:rPr>
              <a:t>default</a:t>
            </a:r>
            <a:r>
              <a:rPr lang="en" sz="1800">
                <a:solidFill>
                  <a:schemeClr val="dk1"/>
                </a:solidFill>
                <a:latin typeface="Consolas"/>
                <a:ea typeface="Consolas"/>
                <a:cs typeface="Consolas"/>
                <a:sym typeface="Consolas"/>
              </a:rPr>
              <a:t> </a:t>
            </a:r>
            <a:r>
              <a:rPr lang="en" sz="1800">
                <a:solidFill>
                  <a:srgbClr val="0000FF"/>
                </a:solidFill>
                <a:latin typeface="Consolas"/>
                <a:ea typeface="Consolas"/>
                <a:cs typeface="Consolas"/>
                <a:sym typeface="Consolas"/>
              </a:rPr>
              <a:t>function</a:t>
            </a:r>
            <a:r>
              <a:rPr lang="en" sz="1800">
                <a:solidFill>
                  <a:schemeClr val="dk1"/>
                </a:solidFill>
                <a:latin typeface="Consolas"/>
                <a:ea typeface="Consolas"/>
                <a:cs typeface="Consolas"/>
                <a:sym typeface="Consolas"/>
              </a:rPr>
              <a:t> </a:t>
            </a:r>
            <a:r>
              <a:rPr lang="en" sz="1800">
                <a:solidFill>
                  <a:srgbClr val="008080"/>
                </a:solidFill>
                <a:latin typeface="Consolas"/>
                <a:ea typeface="Consolas"/>
                <a:cs typeface="Consolas"/>
                <a:sym typeface="Consolas"/>
              </a:rPr>
              <a:t>App</a:t>
            </a:r>
            <a:r>
              <a:rPr lang="en" sz="1800">
                <a:solidFill>
                  <a:srgbClr val="0000FF"/>
                </a:solidFill>
                <a:latin typeface="Consolas"/>
                <a:ea typeface="Consolas"/>
                <a:cs typeface="Consolas"/>
                <a:sym typeface="Consolas"/>
              </a:rPr>
              <a:t>()</a:t>
            </a:r>
            <a:r>
              <a:rPr lang="en" sz="1800">
                <a:solidFill>
                  <a:schemeClr val="dk1"/>
                </a:solidFill>
                <a:latin typeface="Consolas"/>
                <a:ea typeface="Consolas"/>
                <a:cs typeface="Consolas"/>
                <a:sym typeface="Consolas"/>
              </a:rPr>
              <a:t> {</a:t>
            </a:r>
            <a:endParaRPr sz="180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r>
              <a:rPr lang="en" sz="1800">
                <a:solidFill>
                  <a:schemeClr val="dk1"/>
                </a:solidFill>
                <a:latin typeface="Consolas"/>
                <a:ea typeface="Consolas"/>
                <a:cs typeface="Consolas"/>
                <a:sym typeface="Consolas"/>
              </a:rPr>
              <a:t>   </a:t>
            </a:r>
            <a:endParaRPr sz="180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a:solidFill>
                  <a:srgbClr val="0000FF"/>
                </a:solidFill>
                <a:latin typeface="Consolas"/>
                <a:ea typeface="Consolas"/>
                <a:cs typeface="Consolas"/>
                <a:sym typeface="Consolas"/>
              </a:rPr>
              <a:t>  return</a:t>
            </a:r>
            <a:r>
              <a:rPr lang="en" sz="1800">
                <a:solidFill>
                  <a:schemeClr val="dk1"/>
                </a:solidFill>
                <a:latin typeface="Consolas"/>
                <a:ea typeface="Consolas"/>
                <a:cs typeface="Consolas"/>
                <a:sym typeface="Consolas"/>
              </a:rPr>
              <a:t> (</a:t>
            </a:r>
            <a:endParaRPr sz="180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a:solidFill>
                  <a:schemeClr val="dk1"/>
                </a:solidFill>
                <a:latin typeface="Consolas"/>
                <a:ea typeface="Consolas"/>
                <a:cs typeface="Consolas"/>
                <a:sym typeface="Consolas"/>
              </a:rPr>
              <a:t>	&lt;div&gt;</a:t>
            </a:r>
            <a:endParaRPr sz="180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a:solidFill>
                  <a:schemeClr val="dk1"/>
                </a:solidFill>
                <a:latin typeface="Consolas"/>
                <a:ea typeface="Consolas"/>
                <a:cs typeface="Consolas"/>
                <a:sym typeface="Consolas"/>
              </a:rPr>
              <a:t>     		&lt;h1&gt; Cats &lt;/h1&gt;;</a:t>
            </a:r>
            <a:endParaRPr sz="180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a:solidFill>
                  <a:schemeClr val="dk1"/>
                </a:solidFill>
                <a:latin typeface="Consolas"/>
                <a:ea typeface="Consolas"/>
                <a:cs typeface="Consolas"/>
                <a:sym typeface="Consolas"/>
              </a:rPr>
              <a:t>      	&lt;Cat /&gt;</a:t>
            </a:r>
            <a:endParaRPr sz="180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a:solidFill>
                  <a:schemeClr val="dk1"/>
                </a:solidFill>
                <a:latin typeface="Consolas"/>
                <a:ea typeface="Consolas"/>
                <a:cs typeface="Consolas"/>
                <a:sym typeface="Consolas"/>
              </a:rPr>
              <a:t>	&lt;/div&gt;</a:t>
            </a:r>
            <a:endParaRPr sz="180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a:solidFill>
                  <a:schemeClr val="dk1"/>
                </a:solidFill>
                <a:latin typeface="Consolas"/>
                <a:ea typeface="Consolas"/>
                <a:cs typeface="Consolas"/>
                <a:sym typeface="Consolas"/>
              </a:rPr>
              <a:t>   )</a:t>
            </a:r>
            <a:endParaRPr sz="180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a:solidFill>
                  <a:schemeClr val="dk1"/>
                </a:solidFill>
                <a:latin typeface="Consolas"/>
                <a:ea typeface="Consolas"/>
                <a:cs typeface="Consolas"/>
                <a:sym typeface="Consolas"/>
              </a:rPr>
              <a:t>}</a:t>
            </a:r>
            <a:endParaRPr sz="180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endParaRPr sz="180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endParaRPr sz="180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endParaRPr sz="180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endParaRPr sz="1800">
              <a:latin typeface="Consolas"/>
              <a:ea typeface="Consolas"/>
              <a:cs typeface="Consolas"/>
              <a:sym typeface="Consolas"/>
            </a:endParaRPr>
          </a:p>
        </p:txBody>
      </p:sp>
    </p:spTree>
    <p:extLst>
      <p:ext uri="{BB962C8B-B14F-4D97-AF65-F5344CB8AC3E}">
        <p14:creationId xmlns:p14="http://schemas.microsoft.com/office/powerpoint/2010/main" val="9236012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76"/>
          <p:cNvSpPr txBox="1">
            <a:spLocks noGrp="1"/>
          </p:cNvSpPr>
          <p:nvPr>
            <p:ph type="subTitle" idx="2"/>
          </p:nvPr>
        </p:nvSpPr>
        <p:spPr>
          <a:xfrm>
            <a:off x="208200" y="1838556"/>
            <a:ext cx="2353200" cy="287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ltLang="en" sz="2400" dirty="0">
                <a:solidFill>
                  <a:schemeClr val="dk1"/>
                </a:solidFill>
              </a:rPr>
              <a:t>再</a:t>
            </a:r>
            <a:r>
              <a:rPr lang="zh-CN" altLang="en-US" sz="2400" dirty="0">
                <a:solidFill>
                  <a:schemeClr val="dk1"/>
                </a:solidFill>
              </a:rPr>
              <a:t>来一只猫？</a:t>
            </a:r>
            <a:endParaRPr lang="en-US" altLang="zh-CN" sz="2400" dirty="0">
              <a:solidFill>
                <a:schemeClr val="dk1"/>
              </a:solidFill>
            </a:endParaRPr>
          </a:p>
          <a:p>
            <a:pPr marL="0" lvl="0" indent="0" algn="l" rtl="0">
              <a:spcBef>
                <a:spcPts val="0"/>
              </a:spcBef>
              <a:spcAft>
                <a:spcPts val="0"/>
              </a:spcAft>
              <a:buNone/>
            </a:pPr>
            <a:endParaRPr lang="en-US" sz="2400" dirty="0">
              <a:solidFill>
                <a:schemeClr val="dk1"/>
              </a:solidFill>
            </a:endParaRPr>
          </a:p>
          <a:p>
            <a:pPr marL="0" lvl="0" indent="0" algn="l" rtl="0">
              <a:spcBef>
                <a:spcPts val="0"/>
              </a:spcBef>
              <a:spcAft>
                <a:spcPts val="0"/>
              </a:spcAft>
              <a:buNone/>
            </a:pPr>
            <a:r>
              <a:rPr lang="zh-CN" altLang="en-US" sz="2400" dirty="0">
                <a:solidFill>
                  <a:schemeClr val="dk1"/>
                </a:solidFill>
              </a:rPr>
              <a:t>但它是一模一样的</a:t>
            </a:r>
            <a:endParaRPr lang="en-US" altLang="zh-CN" sz="2400" dirty="0">
              <a:solidFill>
                <a:schemeClr val="dk1"/>
              </a:solidFill>
            </a:endParaRPr>
          </a:p>
          <a:p>
            <a:pPr marL="0" lvl="0" indent="0" algn="l" rtl="0">
              <a:spcBef>
                <a:spcPts val="0"/>
              </a:spcBef>
              <a:spcAft>
                <a:spcPts val="0"/>
              </a:spcAft>
              <a:buNone/>
            </a:pPr>
            <a:endParaRPr lang="en-US" sz="2400" dirty="0">
              <a:solidFill>
                <a:schemeClr val="dk1"/>
              </a:solidFill>
            </a:endParaRPr>
          </a:p>
          <a:p>
            <a:pPr marL="0" lvl="0" indent="0" algn="l" rtl="0">
              <a:spcBef>
                <a:spcPts val="0"/>
              </a:spcBef>
              <a:spcAft>
                <a:spcPts val="0"/>
              </a:spcAft>
              <a:buNone/>
            </a:pPr>
            <a:r>
              <a:rPr lang="en" sz="2400" dirty="0">
                <a:solidFill>
                  <a:schemeClr val="dk1"/>
                </a:solidFill>
              </a:rPr>
              <a:t>:(</a:t>
            </a:r>
            <a:endParaRPr sz="2400" dirty="0"/>
          </a:p>
        </p:txBody>
      </p:sp>
      <p:sp>
        <p:nvSpPr>
          <p:cNvPr id="575" name="Google Shape;575;p76"/>
          <p:cNvSpPr txBox="1"/>
          <p:nvPr/>
        </p:nvSpPr>
        <p:spPr>
          <a:xfrm>
            <a:off x="2977400" y="266025"/>
            <a:ext cx="5877000" cy="42504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dirty="0">
                <a:solidFill>
                  <a:srgbClr val="0000FF"/>
                </a:solidFill>
                <a:latin typeface="Consolas"/>
                <a:ea typeface="Consolas"/>
                <a:cs typeface="Consolas"/>
                <a:sym typeface="Consolas"/>
              </a:rPr>
              <a:t>import</a:t>
            </a:r>
            <a:r>
              <a:rPr lang="en" sz="1800" dirty="0">
                <a:solidFill>
                  <a:schemeClr val="dk1"/>
                </a:solidFill>
                <a:latin typeface="Consolas"/>
                <a:ea typeface="Consolas"/>
                <a:cs typeface="Consolas"/>
                <a:sym typeface="Consolas"/>
              </a:rPr>
              <a:t> </a:t>
            </a:r>
            <a:r>
              <a:rPr lang="en" sz="1800" dirty="0">
                <a:solidFill>
                  <a:srgbClr val="008080"/>
                </a:solidFill>
                <a:latin typeface="Consolas"/>
                <a:ea typeface="Consolas"/>
                <a:cs typeface="Consolas"/>
                <a:sym typeface="Consolas"/>
              </a:rPr>
              <a:t>React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from</a:t>
            </a:r>
            <a:r>
              <a:rPr lang="en" sz="1800" dirty="0">
                <a:solidFill>
                  <a:schemeClr val="dk1"/>
                </a:solidFill>
                <a:latin typeface="Consolas"/>
                <a:ea typeface="Consolas"/>
                <a:cs typeface="Consolas"/>
                <a:sym typeface="Consolas"/>
              </a:rPr>
              <a:t> </a:t>
            </a:r>
            <a:r>
              <a:rPr lang="en" sz="1800" dirty="0">
                <a:solidFill>
                  <a:srgbClr val="A31515"/>
                </a:solidFill>
                <a:latin typeface="Consolas"/>
                <a:ea typeface="Consolas"/>
                <a:cs typeface="Consolas"/>
                <a:sym typeface="Consolas"/>
              </a:rPr>
              <a:t>'react'</a:t>
            </a:r>
            <a:r>
              <a:rPr lang="en" sz="1800" dirty="0">
                <a:solidFill>
                  <a:schemeClr val="dk1"/>
                </a:solidFill>
                <a:latin typeface="Consolas"/>
                <a:ea typeface="Consolas"/>
                <a:cs typeface="Consolas"/>
                <a:sym typeface="Consolas"/>
              </a:rPr>
              <a: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800" dirty="0">
                <a:solidFill>
                  <a:srgbClr val="0000FF"/>
                </a:solidFill>
                <a:latin typeface="Consolas"/>
                <a:ea typeface="Consolas"/>
                <a:cs typeface="Consolas"/>
                <a:sym typeface="Consolas"/>
              </a:rPr>
              <a:t>import</a:t>
            </a:r>
            <a:r>
              <a:rPr lang="en" sz="1800" dirty="0">
                <a:solidFill>
                  <a:schemeClr val="dk1"/>
                </a:solidFill>
                <a:latin typeface="Consolas"/>
                <a:ea typeface="Consolas"/>
                <a:cs typeface="Consolas"/>
                <a:sym typeface="Consolas"/>
              </a:rPr>
              <a:t> </a:t>
            </a:r>
            <a:r>
              <a:rPr lang="en" sz="1800" dirty="0">
                <a:solidFill>
                  <a:srgbClr val="008080"/>
                </a:solidFill>
                <a:latin typeface="Consolas"/>
                <a:ea typeface="Consolas"/>
                <a:cs typeface="Consolas"/>
                <a:sym typeface="Consolas"/>
              </a:rPr>
              <a:t>Cat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from</a:t>
            </a:r>
            <a:r>
              <a:rPr lang="en" sz="1800" dirty="0">
                <a:solidFill>
                  <a:schemeClr val="dk1"/>
                </a:solidFill>
                <a:latin typeface="Consolas"/>
                <a:ea typeface="Consolas"/>
                <a:cs typeface="Consolas"/>
                <a:sym typeface="Consolas"/>
              </a:rPr>
              <a:t> </a:t>
            </a:r>
            <a:r>
              <a:rPr lang="en" sz="1800" dirty="0">
                <a:solidFill>
                  <a:srgbClr val="A31515"/>
                </a:solidFill>
                <a:latin typeface="Consolas"/>
                <a:ea typeface="Consolas"/>
                <a:cs typeface="Consolas"/>
                <a:sym typeface="Consolas"/>
              </a:rPr>
              <a:t>'./</a:t>
            </a:r>
            <a:r>
              <a:rPr lang="en" sz="1800" dirty="0" err="1">
                <a:solidFill>
                  <a:srgbClr val="A31515"/>
                </a:solidFill>
                <a:latin typeface="Consolas"/>
                <a:ea typeface="Consolas"/>
                <a:cs typeface="Consolas"/>
                <a:sym typeface="Consolas"/>
              </a:rPr>
              <a:t>Cat.js</a:t>
            </a:r>
            <a:r>
              <a:rPr lang="en" sz="1800" dirty="0">
                <a:solidFill>
                  <a:srgbClr val="A31515"/>
                </a:solidFill>
                <a:latin typeface="Consolas"/>
                <a:ea typeface="Consolas"/>
                <a:cs typeface="Consolas"/>
                <a:sym typeface="Consolas"/>
              </a:rPr>
              <a:t>'</a:t>
            </a:r>
            <a:r>
              <a:rPr lang="en" sz="1800" dirty="0">
                <a:solidFill>
                  <a:schemeClr val="dk1"/>
                </a:solidFill>
                <a:latin typeface="Consolas"/>
                <a:ea typeface="Consolas"/>
                <a:cs typeface="Consolas"/>
                <a:sym typeface="Consolas"/>
              </a:rPr>
              <a: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800" dirty="0">
                <a:solidFill>
                  <a:srgbClr val="0000FF"/>
                </a:solidFill>
                <a:latin typeface="Consolas"/>
                <a:ea typeface="Consolas"/>
                <a:cs typeface="Consolas"/>
                <a:sym typeface="Consolas"/>
              </a:rPr>
              <a:t>export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default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function</a:t>
            </a:r>
            <a:r>
              <a:rPr lang="en" sz="1800" dirty="0">
                <a:solidFill>
                  <a:schemeClr val="dk1"/>
                </a:solidFill>
                <a:latin typeface="Consolas"/>
                <a:ea typeface="Consolas"/>
                <a:cs typeface="Consolas"/>
                <a:sym typeface="Consolas"/>
              </a:rPr>
              <a:t> </a:t>
            </a:r>
            <a:r>
              <a:rPr lang="en" sz="1800" dirty="0">
                <a:solidFill>
                  <a:srgbClr val="008080"/>
                </a:solidFill>
                <a:latin typeface="Consolas"/>
                <a:ea typeface="Consolas"/>
                <a:cs typeface="Consolas"/>
                <a:sym typeface="Consolas"/>
              </a:rPr>
              <a:t>App</a:t>
            </a:r>
            <a:r>
              <a:rPr lang="en" sz="1800" dirty="0">
                <a:solidFill>
                  <a:srgbClr val="0000FF"/>
                </a:solidFill>
                <a:latin typeface="Consolas"/>
                <a:ea typeface="Consolas"/>
                <a:cs typeface="Consolas"/>
                <a:sym typeface="Consolas"/>
              </a:rPr>
              <a:t>()</a:t>
            </a:r>
            <a:r>
              <a:rPr lang="en" sz="1800" dirty="0">
                <a:solidFill>
                  <a:schemeClr val="dk1"/>
                </a:solidFill>
                <a:latin typeface="Consolas"/>
                <a:ea typeface="Consolas"/>
                <a:cs typeface="Consolas"/>
                <a:sym typeface="Consolas"/>
              </a:rPr>
              <a:t> {</a:t>
            </a:r>
            <a:endParaRPr sz="1800" dirty="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rgbClr val="0000FF"/>
                </a:solidFill>
                <a:latin typeface="Consolas"/>
                <a:ea typeface="Consolas"/>
                <a:cs typeface="Consolas"/>
                <a:sym typeface="Consolas"/>
              </a:rPr>
              <a:t>  return</a:t>
            </a:r>
            <a:r>
              <a:rPr lang="en"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&lt;div&gt;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&lt;h1&gt; Cat Land! &lt;/h1&gt;;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&lt;Cat /&gt;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&lt;Cat /&gt;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&lt;/div&gt;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endParaRPr sz="1800" dirty="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endParaRPr sz="1800" dirty="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endParaRPr sz="1800" dirty="0">
              <a:latin typeface="Consolas"/>
              <a:ea typeface="Consolas"/>
              <a:cs typeface="Consolas"/>
              <a:sym typeface="Consolas"/>
            </a:endParaRPr>
          </a:p>
        </p:txBody>
      </p:sp>
    </p:spTree>
    <p:extLst>
      <p:ext uri="{BB962C8B-B14F-4D97-AF65-F5344CB8AC3E}">
        <p14:creationId xmlns:p14="http://schemas.microsoft.com/office/powerpoint/2010/main" val="23313780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77"/>
          <p:cNvSpPr txBox="1">
            <a:spLocks noGrp="1"/>
          </p:cNvSpPr>
          <p:nvPr>
            <p:ph type="subTitle" idx="2"/>
          </p:nvPr>
        </p:nvSpPr>
        <p:spPr>
          <a:xfrm>
            <a:off x="208200" y="1838556"/>
            <a:ext cx="2353200" cy="287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ltLang="en" sz="2400" dirty="0">
                <a:solidFill>
                  <a:schemeClr val="dk1"/>
                </a:solidFill>
              </a:rPr>
              <a:t>用</a:t>
            </a:r>
            <a:r>
              <a:rPr lang="zh-CN" altLang="en-US" sz="2400" dirty="0">
                <a:solidFill>
                  <a:schemeClr val="dk1"/>
                </a:solidFill>
              </a:rPr>
              <a:t> </a:t>
            </a:r>
            <a:r>
              <a:rPr lang="en" sz="2400" dirty="0">
                <a:solidFill>
                  <a:schemeClr val="dk1"/>
                </a:solidFill>
              </a:rPr>
              <a:t>Props</a:t>
            </a:r>
            <a:r>
              <a:rPr lang="zh-CN" altLang="en-US" sz="2400" dirty="0">
                <a:solidFill>
                  <a:schemeClr val="dk1"/>
                </a:solidFill>
              </a:rPr>
              <a:t> 来解决这个问题</a:t>
            </a:r>
            <a:r>
              <a:rPr lang="en" sz="2400" dirty="0">
                <a:solidFill>
                  <a:schemeClr val="dk1"/>
                </a:solidFill>
              </a:rPr>
              <a:t>!</a:t>
            </a:r>
            <a:endParaRPr sz="2400" dirty="0"/>
          </a:p>
        </p:txBody>
      </p:sp>
      <p:sp>
        <p:nvSpPr>
          <p:cNvPr id="581" name="Google Shape;581;p77"/>
          <p:cNvSpPr txBox="1"/>
          <p:nvPr/>
        </p:nvSpPr>
        <p:spPr>
          <a:xfrm>
            <a:off x="2886575" y="706075"/>
            <a:ext cx="5985600" cy="38640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dirty="0">
                <a:solidFill>
                  <a:srgbClr val="0000FF"/>
                </a:solidFill>
                <a:latin typeface="Consolas"/>
                <a:ea typeface="Consolas"/>
                <a:cs typeface="Consolas"/>
                <a:sym typeface="Consolas"/>
              </a:rPr>
              <a:t>import</a:t>
            </a:r>
            <a:r>
              <a:rPr lang="en" sz="1800" dirty="0">
                <a:solidFill>
                  <a:schemeClr val="dk1"/>
                </a:solidFill>
                <a:latin typeface="Consolas"/>
                <a:ea typeface="Consolas"/>
                <a:cs typeface="Consolas"/>
                <a:sym typeface="Consolas"/>
              </a:rPr>
              <a:t> </a:t>
            </a:r>
            <a:r>
              <a:rPr lang="en" sz="1800" dirty="0">
                <a:solidFill>
                  <a:srgbClr val="008080"/>
                </a:solidFill>
                <a:latin typeface="Consolas"/>
                <a:ea typeface="Consolas"/>
                <a:cs typeface="Consolas"/>
                <a:sym typeface="Consolas"/>
              </a:rPr>
              <a:t>React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from</a:t>
            </a:r>
            <a:r>
              <a:rPr lang="en" sz="1800" dirty="0">
                <a:solidFill>
                  <a:schemeClr val="dk1"/>
                </a:solidFill>
                <a:latin typeface="Consolas"/>
                <a:ea typeface="Consolas"/>
                <a:cs typeface="Consolas"/>
                <a:sym typeface="Consolas"/>
              </a:rPr>
              <a:t> </a:t>
            </a:r>
            <a:r>
              <a:rPr lang="en" sz="1800" dirty="0">
                <a:solidFill>
                  <a:srgbClr val="A31515"/>
                </a:solidFill>
                <a:latin typeface="Consolas"/>
                <a:ea typeface="Consolas"/>
                <a:cs typeface="Consolas"/>
                <a:sym typeface="Consolas"/>
              </a:rPr>
              <a:t>'react'</a:t>
            </a:r>
            <a:r>
              <a:rPr lang="en" sz="1800" dirty="0">
                <a:solidFill>
                  <a:schemeClr val="dk1"/>
                </a:solidFill>
                <a:latin typeface="Consolas"/>
                <a:ea typeface="Consolas"/>
                <a:cs typeface="Consolas"/>
                <a:sym typeface="Consolas"/>
              </a:rPr>
              <a: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800" dirty="0">
                <a:solidFill>
                  <a:srgbClr val="0000FF"/>
                </a:solidFill>
                <a:latin typeface="Consolas"/>
                <a:ea typeface="Consolas"/>
                <a:cs typeface="Consolas"/>
                <a:sym typeface="Consolas"/>
              </a:rPr>
              <a:t>import</a:t>
            </a:r>
            <a:r>
              <a:rPr lang="en" sz="1800" dirty="0">
                <a:solidFill>
                  <a:schemeClr val="dk1"/>
                </a:solidFill>
                <a:latin typeface="Consolas"/>
                <a:ea typeface="Consolas"/>
                <a:cs typeface="Consolas"/>
                <a:sym typeface="Consolas"/>
              </a:rPr>
              <a:t> </a:t>
            </a:r>
            <a:r>
              <a:rPr lang="en" sz="1800" dirty="0">
                <a:solidFill>
                  <a:srgbClr val="008080"/>
                </a:solidFill>
                <a:latin typeface="Consolas"/>
                <a:ea typeface="Consolas"/>
                <a:cs typeface="Consolas"/>
                <a:sym typeface="Consolas"/>
              </a:rPr>
              <a:t>Cat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from</a:t>
            </a:r>
            <a:r>
              <a:rPr lang="en" sz="1800" dirty="0">
                <a:solidFill>
                  <a:schemeClr val="dk1"/>
                </a:solidFill>
                <a:latin typeface="Consolas"/>
                <a:ea typeface="Consolas"/>
                <a:cs typeface="Consolas"/>
                <a:sym typeface="Consolas"/>
              </a:rPr>
              <a:t> </a:t>
            </a:r>
            <a:r>
              <a:rPr lang="en" sz="1800" dirty="0">
                <a:solidFill>
                  <a:srgbClr val="A31515"/>
                </a:solidFill>
                <a:latin typeface="Consolas"/>
                <a:ea typeface="Consolas"/>
                <a:cs typeface="Consolas"/>
                <a:sym typeface="Consolas"/>
              </a:rPr>
              <a:t>'./</a:t>
            </a:r>
            <a:r>
              <a:rPr lang="en" sz="1800" dirty="0" err="1">
                <a:solidFill>
                  <a:srgbClr val="A31515"/>
                </a:solidFill>
                <a:latin typeface="Consolas"/>
                <a:ea typeface="Consolas"/>
                <a:cs typeface="Consolas"/>
                <a:sym typeface="Consolas"/>
              </a:rPr>
              <a:t>Cat.js</a:t>
            </a:r>
            <a:r>
              <a:rPr lang="en" sz="1800" dirty="0">
                <a:solidFill>
                  <a:srgbClr val="A31515"/>
                </a:solidFill>
                <a:latin typeface="Consolas"/>
                <a:ea typeface="Consolas"/>
                <a:cs typeface="Consolas"/>
                <a:sym typeface="Consolas"/>
              </a:rPr>
              <a:t>'</a:t>
            </a:r>
            <a:r>
              <a:rPr lang="en" sz="1800" dirty="0">
                <a:solidFill>
                  <a:schemeClr val="dk1"/>
                </a:solidFill>
                <a:latin typeface="Consolas"/>
                <a:ea typeface="Consolas"/>
                <a:cs typeface="Consolas"/>
                <a:sym typeface="Consolas"/>
              </a:rPr>
              <a: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800" dirty="0">
                <a:solidFill>
                  <a:srgbClr val="0000FF"/>
                </a:solidFill>
                <a:latin typeface="Consolas"/>
                <a:ea typeface="Consolas"/>
                <a:cs typeface="Consolas"/>
                <a:sym typeface="Consolas"/>
              </a:rPr>
              <a:t>export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default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function</a:t>
            </a:r>
            <a:r>
              <a:rPr lang="en" sz="1800" dirty="0">
                <a:solidFill>
                  <a:schemeClr val="dk1"/>
                </a:solidFill>
                <a:latin typeface="Consolas"/>
                <a:ea typeface="Consolas"/>
                <a:cs typeface="Consolas"/>
                <a:sym typeface="Consolas"/>
              </a:rPr>
              <a:t> </a:t>
            </a:r>
            <a:r>
              <a:rPr lang="en" sz="1800" dirty="0">
                <a:solidFill>
                  <a:srgbClr val="008080"/>
                </a:solidFill>
                <a:latin typeface="Consolas"/>
                <a:ea typeface="Consolas"/>
                <a:cs typeface="Consolas"/>
                <a:sym typeface="Consolas"/>
              </a:rPr>
              <a:t>App</a:t>
            </a:r>
            <a:r>
              <a:rPr lang="en" sz="1800" dirty="0">
                <a:solidFill>
                  <a:srgbClr val="0000FF"/>
                </a:solidFill>
                <a:latin typeface="Consolas"/>
                <a:ea typeface="Consolas"/>
                <a:cs typeface="Consolas"/>
                <a:sym typeface="Consolas"/>
              </a:rPr>
              <a:t>()</a:t>
            </a:r>
            <a:r>
              <a:rPr lang="en" sz="1800" dirty="0">
                <a:solidFill>
                  <a:schemeClr val="dk1"/>
                </a:solidFill>
                <a:latin typeface="Consolas"/>
                <a:ea typeface="Consolas"/>
                <a:cs typeface="Consolas"/>
                <a:sym typeface="Consolas"/>
              </a:rPr>
              <a:t> {</a:t>
            </a:r>
            <a:endParaRPr sz="1800" dirty="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rgbClr val="0000FF"/>
                </a:solidFill>
                <a:latin typeface="Consolas"/>
                <a:ea typeface="Consolas"/>
                <a:cs typeface="Consolas"/>
                <a:sym typeface="Consolas"/>
              </a:rPr>
              <a:t>  return</a:t>
            </a:r>
            <a:r>
              <a:rPr lang="en"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&lt;div&gt;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&lt;h1&gt; Cat Land! &lt;/h1&gt;;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&lt;Cat name={“</a:t>
            </a:r>
            <a:r>
              <a:rPr lang="zh-CN" altLang="en" sz="1800" dirty="0">
                <a:solidFill>
                  <a:schemeClr val="dk1"/>
                </a:solidFill>
                <a:latin typeface="Consolas"/>
                <a:ea typeface="Consolas"/>
                <a:cs typeface="Consolas"/>
                <a:sym typeface="Consolas"/>
              </a:rPr>
              <a:t>科蚪</a:t>
            </a:r>
            <a:r>
              <a:rPr lang="zh-CN" altLang="en-US" sz="1800" dirty="0">
                <a:solidFill>
                  <a:schemeClr val="dk1"/>
                </a:solidFill>
                <a:latin typeface="Consolas"/>
                <a:ea typeface="Consolas"/>
                <a:cs typeface="Consolas"/>
                <a:sym typeface="Consolas"/>
              </a:rPr>
              <a:t>之猫</a:t>
            </a:r>
            <a:r>
              <a:rPr lang="en" sz="1800" dirty="0">
                <a:solidFill>
                  <a:schemeClr val="dk1"/>
                </a:solidFill>
                <a:latin typeface="Consolas"/>
                <a:ea typeface="Consolas"/>
                <a:cs typeface="Consolas"/>
                <a:sym typeface="Consolas"/>
              </a:rPr>
              <a:t>”}/&gt;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&lt;/div&gt;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endParaRPr sz="1800" dirty="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endParaRPr sz="1800" dirty="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endParaRPr sz="1800" dirty="0">
              <a:latin typeface="Consolas"/>
              <a:ea typeface="Consolas"/>
              <a:cs typeface="Consolas"/>
              <a:sym typeface="Consolas"/>
            </a:endParaRPr>
          </a:p>
        </p:txBody>
      </p:sp>
      <p:sp>
        <p:nvSpPr>
          <p:cNvPr id="582" name="Google Shape;582;p77"/>
          <p:cNvSpPr/>
          <p:nvPr/>
        </p:nvSpPr>
        <p:spPr>
          <a:xfrm>
            <a:off x="3834225" y="3309725"/>
            <a:ext cx="2707200" cy="323100"/>
          </a:xfrm>
          <a:prstGeom prst="rect">
            <a:avLst/>
          </a:prstGeom>
          <a:noFill/>
          <a:ln w="2857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77"/>
          <p:cNvSpPr txBox="1"/>
          <p:nvPr/>
        </p:nvSpPr>
        <p:spPr>
          <a:xfrm>
            <a:off x="2886575" y="155875"/>
            <a:ext cx="3200700" cy="550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1850">
                <a:solidFill>
                  <a:schemeClr val="dk1"/>
                </a:solidFill>
                <a:latin typeface="Consolas"/>
                <a:ea typeface="Consolas"/>
                <a:cs typeface="Consolas"/>
                <a:sym typeface="Consolas"/>
              </a:rPr>
              <a:t>&lt;Cat name={“Tiny”}/&gt;</a:t>
            </a:r>
            <a:endParaRPr sz="1850">
              <a:solidFill>
                <a:schemeClr val="dk1"/>
              </a:solidFill>
              <a:latin typeface="Consolas"/>
              <a:ea typeface="Consolas"/>
              <a:cs typeface="Consolas"/>
              <a:sym typeface="Consolas"/>
            </a:endParaRPr>
          </a:p>
          <a:p>
            <a:pPr marL="0" lvl="0" indent="0" algn="l" rtl="0">
              <a:spcBef>
                <a:spcPts val="0"/>
              </a:spcBef>
              <a:spcAft>
                <a:spcPts val="0"/>
              </a:spcAft>
              <a:buNone/>
            </a:pPr>
            <a:endParaRPr>
              <a:latin typeface="Consolas"/>
              <a:ea typeface="Consolas"/>
              <a:cs typeface="Consolas"/>
              <a:sym typeface="Consolas"/>
            </a:endParaRPr>
          </a:p>
        </p:txBody>
      </p:sp>
    </p:spTree>
    <p:extLst>
      <p:ext uri="{BB962C8B-B14F-4D97-AF65-F5344CB8AC3E}">
        <p14:creationId xmlns:p14="http://schemas.microsoft.com/office/powerpoint/2010/main" val="11416707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78"/>
          <p:cNvSpPr txBox="1">
            <a:spLocks noGrp="1"/>
          </p:cNvSpPr>
          <p:nvPr>
            <p:ph type="subTitle" idx="2"/>
          </p:nvPr>
        </p:nvSpPr>
        <p:spPr>
          <a:xfrm>
            <a:off x="208200" y="1838556"/>
            <a:ext cx="2353200" cy="287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ltLang="en" sz="2400" dirty="0">
                <a:solidFill>
                  <a:schemeClr val="dk1"/>
                </a:solidFill>
              </a:rPr>
              <a:t>用</a:t>
            </a:r>
            <a:r>
              <a:rPr lang="zh-CN" altLang="en-US" sz="2400" dirty="0">
                <a:solidFill>
                  <a:schemeClr val="dk1"/>
                </a:solidFill>
              </a:rPr>
              <a:t>花括号包括变量</a:t>
            </a:r>
            <a:endParaRPr sz="2400" dirty="0"/>
          </a:p>
        </p:txBody>
      </p:sp>
      <p:sp>
        <p:nvSpPr>
          <p:cNvPr id="589" name="Google Shape;589;p78"/>
          <p:cNvSpPr txBox="1"/>
          <p:nvPr/>
        </p:nvSpPr>
        <p:spPr>
          <a:xfrm>
            <a:off x="2978550" y="1301875"/>
            <a:ext cx="5866800" cy="32415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800">
                <a:solidFill>
                  <a:srgbClr val="0000FF"/>
                </a:solidFill>
                <a:latin typeface="Consolas"/>
                <a:ea typeface="Consolas"/>
                <a:cs typeface="Consolas"/>
                <a:sym typeface="Consolas"/>
              </a:rPr>
              <a:t>import</a:t>
            </a:r>
            <a:r>
              <a:rPr lang="en" sz="1800">
                <a:solidFill>
                  <a:schemeClr val="dk1"/>
                </a:solidFill>
                <a:latin typeface="Consolas"/>
                <a:ea typeface="Consolas"/>
                <a:cs typeface="Consolas"/>
                <a:sym typeface="Consolas"/>
              </a:rPr>
              <a:t> </a:t>
            </a:r>
            <a:r>
              <a:rPr lang="en" sz="1800">
                <a:solidFill>
                  <a:srgbClr val="008080"/>
                </a:solidFill>
                <a:latin typeface="Consolas"/>
                <a:ea typeface="Consolas"/>
                <a:cs typeface="Consolas"/>
                <a:sym typeface="Consolas"/>
              </a:rPr>
              <a:t>React</a:t>
            </a:r>
            <a:r>
              <a:rPr lang="en" sz="1800">
                <a:solidFill>
                  <a:schemeClr val="dk1"/>
                </a:solidFill>
                <a:latin typeface="Consolas"/>
                <a:ea typeface="Consolas"/>
                <a:cs typeface="Consolas"/>
                <a:sym typeface="Consolas"/>
              </a:rPr>
              <a:t> </a:t>
            </a:r>
            <a:r>
              <a:rPr lang="en" sz="1800">
                <a:solidFill>
                  <a:srgbClr val="0000FF"/>
                </a:solidFill>
                <a:latin typeface="Consolas"/>
                <a:ea typeface="Consolas"/>
                <a:cs typeface="Consolas"/>
                <a:sym typeface="Consolas"/>
              </a:rPr>
              <a:t>from</a:t>
            </a:r>
            <a:r>
              <a:rPr lang="en" sz="1800">
                <a:solidFill>
                  <a:schemeClr val="dk1"/>
                </a:solidFill>
                <a:latin typeface="Consolas"/>
                <a:ea typeface="Consolas"/>
                <a:cs typeface="Consolas"/>
                <a:sym typeface="Consolas"/>
              </a:rPr>
              <a:t> </a:t>
            </a:r>
            <a:r>
              <a:rPr lang="en" sz="1800">
                <a:solidFill>
                  <a:srgbClr val="A31515"/>
                </a:solidFill>
                <a:latin typeface="Consolas"/>
                <a:ea typeface="Consolas"/>
                <a:cs typeface="Consolas"/>
                <a:sym typeface="Consolas"/>
              </a:rPr>
              <a:t>'react'</a:t>
            </a:r>
            <a:r>
              <a:rPr lang="en" sz="1800">
                <a:solidFill>
                  <a:schemeClr val="dk1"/>
                </a:solidFill>
                <a:latin typeface="Consolas"/>
                <a:ea typeface="Consolas"/>
                <a:cs typeface="Consolas"/>
                <a:sym typeface="Consolas"/>
              </a:rPr>
              <a:t>;</a:t>
            </a:r>
            <a:endParaRPr sz="1800">
              <a:solidFill>
                <a:schemeClr val="dk1"/>
              </a:solidFill>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endParaRPr sz="1800">
              <a:solidFill>
                <a:schemeClr val="dk1"/>
              </a:solidFill>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sz="1800">
                <a:solidFill>
                  <a:srgbClr val="0000FF"/>
                </a:solidFill>
                <a:latin typeface="Consolas"/>
                <a:ea typeface="Consolas"/>
                <a:cs typeface="Consolas"/>
                <a:sym typeface="Consolas"/>
              </a:rPr>
              <a:t>export</a:t>
            </a:r>
            <a:r>
              <a:rPr lang="en" sz="1800">
                <a:solidFill>
                  <a:schemeClr val="dk1"/>
                </a:solidFill>
                <a:latin typeface="Consolas"/>
                <a:ea typeface="Consolas"/>
                <a:cs typeface="Consolas"/>
                <a:sym typeface="Consolas"/>
              </a:rPr>
              <a:t> </a:t>
            </a:r>
            <a:r>
              <a:rPr lang="en" sz="1800">
                <a:solidFill>
                  <a:srgbClr val="0000FF"/>
                </a:solidFill>
                <a:latin typeface="Consolas"/>
                <a:ea typeface="Consolas"/>
                <a:cs typeface="Consolas"/>
                <a:sym typeface="Consolas"/>
              </a:rPr>
              <a:t>default</a:t>
            </a:r>
            <a:r>
              <a:rPr lang="en" sz="1800">
                <a:solidFill>
                  <a:schemeClr val="dk1"/>
                </a:solidFill>
                <a:latin typeface="Consolas"/>
                <a:ea typeface="Consolas"/>
                <a:cs typeface="Consolas"/>
                <a:sym typeface="Consolas"/>
              </a:rPr>
              <a:t> </a:t>
            </a:r>
            <a:r>
              <a:rPr lang="en" sz="1800">
                <a:solidFill>
                  <a:srgbClr val="0000FF"/>
                </a:solidFill>
                <a:latin typeface="Consolas"/>
                <a:ea typeface="Consolas"/>
                <a:cs typeface="Consolas"/>
                <a:sym typeface="Consolas"/>
              </a:rPr>
              <a:t>function</a:t>
            </a:r>
            <a:r>
              <a:rPr lang="en" sz="1800">
                <a:solidFill>
                  <a:schemeClr val="dk1"/>
                </a:solidFill>
                <a:latin typeface="Consolas"/>
                <a:ea typeface="Consolas"/>
                <a:cs typeface="Consolas"/>
                <a:sym typeface="Consolas"/>
              </a:rPr>
              <a:t> </a:t>
            </a:r>
            <a:r>
              <a:rPr lang="en" sz="1800">
                <a:solidFill>
                  <a:srgbClr val="008080"/>
                </a:solidFill>
                <a:latin typeface="Consolas"/>
                <a:ea typeface="Consolas"/>
                <a:cs typeface="Consolas"/>
                <a:sym typeface="Consolas"/>
              </a:rPr>
              <a:t>Cat</a:t>
            </a:r>
            <a:r>
              <a:rPr lang="en" sz="1800">
                <a:solidFill>
                  <a:srgbClr val="0000FF"/>
                </a:solidFill>
                <a:latin typeface="Consolas"/>
                <a:ea typeface="Consolas"/>
                <a:cs typeface="Consolas"/>
                <a:sym typeface="Consolas"/>
              </a:rPr>
              <a:t>(props)</a:t>
            </a:r>
            <a:r>
              <a:rPr lang="en" sz="1800">
                <a:solidFill>
                  <a:schemeClr val="dk1"/>
                </a:solidFill>
                <a:latin typeface="Consolas"/>
                <a:ea typeface="Consolas"/>
                <a:cs typeface="Consolas"/>
                <a:sym typeface="Consolas"/>
              </a:rPr>
              <a:t> {</a:t>
            </a:r>
            <a:endParaRPr sz="1800">
              <a:solidFill>
                <a:srgbClr val="0000FF"/>
              </a:solidFill>
              <a:latin typeface="Consolas"/>
              <a:ea typeface="Consolas"/>
              <a:cs typeface="Consolas"/>
              <a:sym typeface="Consolas"/>
            </a:endParaRPr>
          </a:p>
          <a:p>
            <a:pPr marL="0" lvl="0" indent="0" algn="l" rtl="0">
              <a:lnSpc>
                <a:spcPct val="100000"/>
              </a:lnSpc>
              <a:spcBef>
                <a:spcPts val="0"/>
              </a:spcBef>
              <a:spcAft>
                <a:spcPts val="0"/>
              </a:spcAft>
              <a:buNone/>
            </a:pPr>
            <a:r>
              <a:rPr lang="en" sz="1800">
                <a:solidFill>
                  <a:schemeClr val="dk1"/>
                </a:solidFill>
                <a:latin typeface="Consolas"/>
                <a:ea typeface="Consolas"/>
                <a:cs typeface="Consolas"/>
                <a:sym typeface="Consolas"/>
              </a:rPr>
              <a:t>   </a:t>
            </a:r>
            <a:endParaRPr sz="180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sz="1800">
                <a:solidFill>
                  <a:srgbClr val="0000FF"/>
                </a:solidFill>
                <a:latin typeface="Consolas"/>
                <a:ea typeface="Consolas"/>
                <a:cs typeface="Consolas"/>
                <a:sym typeface="Consolas"/>
              </a:rPr>
              <a:t>  return</a:t>
            </a:r>
            <a:r>
              <a:rPr lang="en" sz="1800">
                <a:solidFill>
                  <a:schemeClr val="dk1"/>
                </a:solidFill>
                <a:latin typeface="Consolas"/>
                <a:ea typeface="Consolas"/>
                <a:cs typeface="Consolas"/>
                <a:sym typeface="Consolas"/>
              </a:rPr>
              <a:t> (</a:t>
            </a:r>
            <a:endParaRPr sz="180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sz="1800">
                <a:solidFill>
                  <a:schemeClr val="dk1"/>
                </a:solidFill>
                <a:latin typeface="Consolas"/>
                <a:ea typeface="Consolas"/>
                <a:cs typeface="Consolas"/>
                <a:sym typeface="Consolas"/>
              </a:rPr>
              <a:t>	&lt;div&gt;</a:t>
            </a:r>
            <a:endParaRPr sz="180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sz="1800">
                <a:solidFill>
                  <a:schemeClr val="dk1"/>
                </a:solidFill>
                <a:latin typeface="Consolas"/>
                <a:ea typeface="Consolas"/>
                <a:cs typeface="Consolas"/>
                <a:sym typeface="Consolas"/>
              </a:rPr>
              <a:t>		&lt;p&gt; Name: {props.name} &lt;/p&gt;</a:t>
            </a:r>
            <a:endParaRPr sz="180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sz="1800">
                <a:solidFill>
                  <a:schemeClr val="dk1"/>
                </a:solidFill>
                <a:latin typeface="Consolas"/>
                <a:ea typeface="Consolas"/>
                <a:cs typeface="Consolas"/>
                <a:sym typeface="Consolas"/>
              </a:rPr>
              <a:t>      	&lt;img src=”cat.jpg”/&gt;</a:t>
            </a:r>
            <a:endParaRPr sz="180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sz="1800">
                <a:solidFill>
                  <a:schemeClr val="dk1"/>
                </a:solidFill>
                <a:latin typeface="Consolas"/>
                <a:ea typeface="Consolas"/>
                <a:cs typeface="Consolas"/>
                <a:sym typeface="Consolas"/>
              </a:rPr>
              <a:t>	&lt;/div&gt;</a:t>
            </a:r>
            <a:endParaRPr sz="180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sz="1800">
                <a:solidFill>
                  <a:schemeClr val="dk1"/>
                </a:solidFill>
                <a:latin typeface="Consolas"/>
                <a:ea typeface="Consolas"/>
                <a:cs typeface="Consolas"/>
                <a:sym typeface="Consolas"/>
              </a:rPr>
              <a:t>   )</a:t>
            </a:r>
            <a:endParaRPr sz="180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sz="1800">
                <a:solidFill>
                  <a:schemeClr val="dk1"/>
                </a:solidFill>
                <a:latin typeface="Consolas"/>
                <a:ea typeface="Consolas"/>
                <a:cs typeface="Consolas"/>
                <a:sym typeface="Consolas"/>
              </a:rPr>
              <a:t>}</a:t>
            </a:r>
            <a:endParaRPr sz="180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endParaRPr sz="1800">
              <a:solidFill>
                <a:srgbClr val="0000FF"/>
              </a:solidFill>
              <a:latin typeface="Consolas"/>
              <a:ea typeface="Consolas"/>
              <a:cs typeface="Consolas"/>
              <a:sym typeface="Consolas"/>
            </a:endParaRPr>
          </a:p>
          <a:p>
            <a:pPr marL="0" lvl="0" indent="0" algn="l" rtl="0">
              <a:lnSpc>
                <a:spcPct val="100000"/>
              </a:lnSpc>
              <a:spcBef>
                <a:spcPts val="0"/>
              </a:spcBef>
              <a:spcAft>
                <a:spcPts val="0"/>
              </a:spcAft>
              <a:buNone/>
            </a:pPr>
            <a:endParaRPr sz="180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endParaRPr sz="1800">
              <a:solidFill>
                <a:srgbClr val="0000FF"/>
              </a:solidFill>
              <a:latin typeface="Consolas"/>
              <a:ea typeface="Consolas"/>
              <a:cs typeface="Consolas"/>
              <a:sym typeface="Consolas"/>
            </a:endParaRPr>
          </a:p>
          <a:p>
            <a:pPr marL="0" lvl="0" indent="0" algn="l" rtl="0">
              <a:lnSpc>
                <a:spcPct val="100000"/>
              </a:lnSpc>
              <a:spcBef>
                <a:spcPts val="0"/>
              </a:spcBef>
              <a:spcAft>
                <a:spcPts val="0"/>
              </a:spcAft>
              <a:buNone/>
            </a:pPr>
            <a:endParaRPr sz="1800">
              <a:latin typeface="Consolas"/>
              <a:ea typeface="Consolas"/>
              <a:cs typeface="Consolas"/>
              <a:sym typeface="Consolas"/>
            </a:endParaRPr>
          </a:p>
        </p:txBody>
      </p:sp>
      <p:sp>
        <p:nvSpPr>
          <p:cNvPr id="590" name="Google Shape;590;p78"/>
          <p:cNvSpPr/>
          <p:nvPr/>
        </p:nvSpPr>
        <p:spPr>
          <a:xfrm>
            <a:off x="6538794" y="1850980"/>
            <a:ext cx="696019" cy="472200"/>
          </a:xfrm>
          <a:prstGeom prst="rect">
            <a:avLst/>
          </a:prstGeom>
          <a:noFill/>
          <a:ln w="2857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78"/>
          <p:cNvSpPr/>
          <p:nvPr/>
        </p:nvSpPr>
        <p:spPr>
          <a:xfrm>
            <a:off x="6030003" y="3015376"/>
            <a:ext cx="1713600" cy="335400"/>
          </a:xfrm>
          <a:prstGeom prst="rect">
            <a:avLst/>
          </a:prstGeom>
          <a:noFill/>
          <a:ln w="2857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78"/>
          <p:cNvSpPr txBox="1"/>
          <p:nvPr/>
        </p:nvSpPr>
        <p:spPr>
          <a:xfrm>
            <a:off x="2978550" y="414575"/>
            <a:ext cx="3593700" cy="516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1450">
                <a:solidFill>
                  <a:schemeClr val="dk1"/>
                </a:solidFill>
                <a:latin typeface="Consolas"/>
                <a:ea typeface="Consolas"/>
                <a:cs typeface="Consolas"/>
                <a:sym typeface="Consolas"/>
              </a:rPr>
              <a:t>&lt;p&gt; Name: {props.name} &lt;/p&gt;</a:t>
            </a:r>
            <a:endParaRPr sz="1800">
              <a:latin typeface="Consolas"/>
              <a:ea typeface="Consolas"/>
              <a:cs typeface="Consolas"/>
              <a:sym typeface="Consolas"/>
            </a:endParaRPr>
          </a:p>
        </p:txBody>
      </p:sp>
    </p:spTree>
    <p:extLst>
      <p:ext uri="{BB962C8B-B14F-4D97-AF65-F5344CB8AC3E}">
        <p14:creationId xmlns:p14="http://schemas.microsoft.com/office/powerpoint/2010/main" val="22119024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Google Shape;597;p79" descr="Possibly the easiest timer you'll ever use. Big easy to see numbers. Beeps when it reaches 0. Voted #1 by timer-timer.com - that's us :) http://timer-timer.com" title="10 Minute Countdown Timer">
            <a:hlinkClick r:id="rId3"/>
          </p:cNvPr>
          <p:cNvPicPr preferRelativeResize="0"/>
          <p:nvPr/>
        </p:nvPicPr>
        <p:blipFill>
          <a:blip r:embed="rId4">
            <a:alphaModFix/>
          </a:blip>
          <a:stretch>
            <a:fillRect/>
          </a:stretch>
        </p:blipFill>
        <p:spPr>
          <a:xfrm>
            <a:off x="224376" y="2421525"/>
            <a:ext cx="2294450" cy="1720838"/>
          </a:xfrm>
          <a:prstGeom prst="rect">
            <a:avLst/>
          </a:prstGeom>
          <a:noFill/>
          <a:ln>
            <a:noFill/>
          </a:ln>
        </p:spPr>
      </p:pic>
      <p:sp>
        <p:nvSpPr>
          <p:cNvPr id="598" name="Google Shape;598;p79"/>
          <p:cNvSpPr txBox="1"/>
          <p:nvPr/>
        </p:nvSpPr>
        <p:spPr>
          <a:xfrm>
            <a:off x="3264400" y="1538800"/>
            <a:ext cx="5263500" cy="2427300"/>
          </a:xfrm>
          <a:prstGeom prst="rect">
            <a:avLst/>
          </a:prstGeom>
          <a:noFill/>
          <a:ln>
            <a:noFill/>
          </a:ln>
        </p:spPr>
        <p:txBody>
          <a:bodyPr spcFirstLastPara="1" wrap="square" lIns="91425" tIns="91425" rIns="91425" bIns="91425" anchor="t" anchorCtr="0">
            <a:noAutofit/>
          </a:bodyPr>
          <a:lstStyle/>
          <a:p>
            <a:pPr lvl="0">
              <a:lnSpc>
                <a:spcPct val="115000"/>
              </a:lnSpc>
            </a:pPr>
            <a:r>
              <a:rPr lang="zh-CN" altLang="en-US" sz="1800" dirty="0">
                <a:solidFill>
                  <a:schemeClr val="dk1"/>
                </a:solidFill>
                <a:latin typeface="Helvetica Neue"/>
                <a:ea typeface="Helvetica Neue"/>
                <a:cs typeface="Helvetica Neue"/>
                <a:sym typeface="Helvetica Neue"/>
              </a:rPr>
              <a:t>为您的组件添加更多</a:t>
            </a:r>
            <a:r>
              <a:rPr lang="en-US" altLang="zh-CN" sz="1800" dirty="0">
                <a:solidFill>
                  <a:schemeClr val="dk1"/>
                </a:solidFill>
                <a:latin typeface="Helvetica Neue"/>
                <a:ea typeface="Helvetica Neue"/>
                <a:cs typeface="Helvetica Neue"/>
                <a:sym typeface="Helvetica Neue"/>
              </a:rPr>
              <a:t>Props</a:t>
            </a:r>
            <a:r>
              <a:rPr lang="zh-CN" altLang="en-US" sz="1800" dirty="0">
                <a:solidFill>
                  <a:schemeClr val="dk1"/>
                </a:solidFill>
                <a:latin typeface="Helvetica Neue"/>
                <a:ea typeface="Helvetica Neue"/>
                <a:cs typeface="Helvetica Neue"/>
                <a:sym typeface="Helvetica Neue"/>
              </a:rPr>
              <a:t>！</a:t>
            </a:r>
            <a:endParaRPr lang="en-US" altLang="zh-CN" sz="1800" dirty="0">
              <a:solidFill>
                <a:schemeClr val="dk1"/>
              </a:solidFill>
              <a:latin typeface="Helvetica Neue"/>
              <a:ea typeface="Helvetica Neue"/>
              <a:cs typeface="Helvetica Neue"/>
              <a:sym typeface="Helvetica Neue"/>
            </a:endParaRPr>
          </a:p>
          <a:p>
            <a:pPr lvl="0">
              <a:lnSpc>
                <a:spcPct val="115000"/>
              </a:lnSpc>
            </a:pPr>
            <a:endParaRPr lang="en-US" altLang="zh-CN" sz="1800" dirty="0">
              <a:solidFill>
                <a:schemeClr val="dk1"/>
              </a:solidFill>
              <a:latin typeface="Helvetica Neue"/>
              <a:ea typeface="Helvetica Neue"/>
              <a:cs typeface="Helvetica Neue"/>
              <a:sym typeface="Helvetica Neue"/>
            </a:endParaRPr>
          </a:p>
          <a:p>
            <a:pPr lvl="0">
              <a:lnSpc>
                <a:spcPct val="115000"/>
              </a:lnSpc>
            </a:pPr>
            <a:r>
              <a:rPr lang="en-US" altLang="zh-CN" sz="1800" dirty="0">
                <a:solidFill>
                  <a:schemeClr val="dk1"/>
                </a:solidFill>
                <a:latin typeface="Helvetica Neue"/>
                <a:ea typeface="Helvetica Neue"/>
                <a:cs typeface="Helvetica Neue"/>
                <a:sym typeface="Helvetica Neue"/>
              </a:rPr>
              <a:t>	</a:t>
            </a:r>
            <a:r>
              <a:rPr lang="zh-CN" altLang="en-US" sz="1800" dirty="0">
                <a:solidFill>
                  <a:schemeClr val="dk1"/>
                </a:solidFill>
                <a:latin typeface="Helvetica Neue"/>
                <a:ea typeface="Helvetica Neue"/>
                <a:cs typeface="Helvetica Neue"/>
                <a:sym typeface="Helvetica Neue"/>
              </a:rPr>
              <a:t>猫的颜色</a:t>
            </a:r>
            <a:endParaRPr lang="en-US" altLang="zh-CN" sz="1800" dirty="0">
              <a:solidFill>
                <a:schemeClr val="dk1"/>
              </a:solidFill>
              <a:latin typeface="Helvetica Neue"/>
              <a:ea typeface="Helvetica Neue"/>
              <a:cs typeface="Helvetica Neue"/>
              <a:sym typeface="Helvetica Neue"/>
            </a:endParaRPr>
          </a:p>
          <a:p>
            <a:pPr lvl="0">
              <a:lnSpc>
                <a:spcPct val="115000"/>
              </a:lnSpc>
            </a:pPr>
            <a:r>
              <a:rPr lang="en-US" altLang="zh-CN" sz="1800" dirty="0">
                <a:solidFill>
                  <a:schemeClr val="dk1"/>
                </a:solidFill>
                <a:latin typeface="Helvetica Neue"/>
                <a:ea typeface="Helvetica Neue"/>
                <a:cs typeface="Helvetica Neue"/>
                <a:sym typeface="Helvetica Neue"/>
              </a:rPr>
              <a:t>	</a:t>
            </a:r>
            <a:r>
              <a:rPr lang="zh-CN" altLang="en-US" sz="1800" dirty="0">
                <a:solidFill>
                  <a:schemeClr val="dk1"/>
                </a:solidFill>
                <a:latin typeface="Helvetica Neue"/>
                <a:ea typeface="Helvetica Neue"/>
                <a:cs typeface="Helvetica Neue"/>
                <a:sym typeface="Helvetica Neue"/>
              </a:rPr>
              <a:t>爱好</a:t>
            </a:r>
            <a:endParaRPr lang="en-US" altLang="zh-CN" sz="1800" dirty="0">
              <a:solidFill>
                <a:schemeClr val="dk1"/>
              </a:solidFill>
              <a:latin typeface="Helvetica Neue"/>
              <a:ea typeface="Helvetica Neue"/>
              <a:cs typeface="Helvetica Neue"/>
              <a:sym typeface="Helvetica Neue"/>
            </a:endParaRPr>
          </a:p>
          <a:p>
            <a:pPr lvl="0">
              <a:lnSpc>
                <a:spcPct val="115000"/>
              </a:lnSpc>
            </a:pPr>
            <a:r>
              <a:rPr lang="en-US" altLang="zh-CN" sz="1800" dirty="0">
                <a:solidFill>
                  <a:schemeClr val="dk1"/>
                </a:solidFill>
                <a:latin typeface="Helvetica Neue"/>
                <a:ea typeface="Helvetica Neue"/>
                <a:cs typeface="Helvetica Neue"/>
                <a:sym typeface="Helvetica Neue"/>
              </a:rPr>
              <a:t>	</a:t>
            </a:r>
            <a:r>
              <a:rPr lang="zh-CN" altLang="en-US" sz="1800" dirty="0">
                <a:solidFill>
                  <a:schemeClr val="dk1"/>
                </a:solidFill>
                <a:latin typeface="Helvetica Neue"/>
                <a:ea typeface="Helvetica Neue"/>
                <a:cs typeface="Helvetica Neue"/>
                <a:sym typeface="Helvetica Neue"/>
              </a:rPr>
              <a:t>主人</a:t>
            </a:r>
          </a:p>
          <a:p>
            <a:pPr lvl="0">
              <a:lnSpc>
                <a:spcPct val="115000"/>
              </a:lnSpc>
            </a:pPr>
            <a:endParaRPr lang="en-US" altLang="zh-CN" sz="1800" dirty="0">
              <a:solidFill>
                <a:schemeClr val="dk1"/>
              </a:solidFill>
              <a:latin typeface="Helvetica Neue"/>
              <a:ea typeface="Helvetica Neue"/>
              <a:cs typeface="Helvetica Neue"/>
              <a:sym typeface="Helvetica Neue"/>
            </a:endParaRPr>
          </a:p>
          <a:p>
            <a:pPr lvl="0">
              <a:lnSpc>
                <a:spcPct val="115000"/>
              </a:lnSpc>
            </a:pPr>
            <a:r>
              <a:rPr lang="zh-CN" altLang="en-US" sz="1800" dirty="0">
                <a:solidFill>
                  <a:schemeClr val="dk1"/>
                </a:solidFill>
                <a:latin typeface="Helvetica Neue"/>
                <a:ea typeface="Helvetica Neue"/>
                <a:cs typeface="Helvetica Neue"/>
                <a:sym typeface="Helvetica Neue"/>
              </a:rPr>
              <a:t>这样就能定制更多不同的</a:t>
            </a:r>
            <a:r>
              <a:rPr lang="en-US" sz="1800" dirty="0">
                <a:solidFill>
                  <a:schemeClr val="dk1"/>
                </a:solidFill>
                <a:latin typeface="Helvetica Neue"/>
                <a:ea typeface="Helvetica Neue"/>
                <a:cs typeface="Helvetica Neue"/>
                <a:sym typeface="Helvetica Neue"/>
              </a:rPr>
              <a:t>Cat</a:t>
            </a:r>
            <a:r>
              <a:rPr lang="zh-CN" altLang="en-US" sz="1800" dirty="0">
                <a:solidFill>
                  <a:schemeClr val="dk1"/>
                </a:solidFill>
                <a:latin typeface="Helvetica Neue"/>
                <a:ea typeface="Helvetica Neue"/>
                <a:cs typeface="Helvetica Neue"/>
                <a:sym typeface="Helvetica Neue"/>
              </a:rPr>
              <a:t>“猫”组件</a:t>
            </a:r>
            <a:endParaRPr sz="1800" dirty="0">
              <a:latin typeface="Helvetica Neue"/>
              <a:ea typeface="Helvetica Neue"/>
              <a:cs typeface="Helvetica Neue"/>
              <a:sym typeface="Helvetica Neue"/>
            </a:endParaRPr>
          </a:p>
        </p:txBody>
      </p:sp>
    </p:spTree>
    <p:extLst>
      <p:ext uri="{BB962C8B-B14F-4D97-AF65-F5344CB8AC3E}">
        <p14:creationId xmlns:p14="http://schemas.microsoft.com/office/powerpoint/2010/main" val="41596640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80"/>
          <p:cNvSpPr txBox="1">
            <a:spLocks noGrp="1"/>
          </p:cNvSpPr>
          <p:nvPr>
            <p:ph type="subTitle" idx="2"/>
          </p:nvPr>
        </p:nvSpPr>
        <p:spPr>
          <a:xfrm>
            <a:off x="208200" y="1838556"/>
            <a:ext cx="2353200" cy="287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ltLang="en" sz="2400" dirty="0">
                <a:solidFill>
                  <a:schemeClr val="dk1"/>
                </a:solidFill>
              </a:rPr>
              <a:t>再加</a:t>
            </a:r>
            <a:r>
              <a:rPr lang="zh-CN" altLang="en-US" sz="2400" dirty="0">
                <a:solidFill>
                  <a:schemeClr val="dk1"/>
                </a:solidFill>
              </a:rPr>
              <a:t> </a:t>
            </a:r>
            <a:r>
              <a:rPr lang="en" sz="2400" dirty="0">
                <a:solidFill>
                  <a:schemeClr val="dk1"/>
                </a:solidFill>
              </a:rPr>
              <a:t>1 </a:t>
            </a:r>
            <a:r>
              <a:rPr lang="zh-CN" altLang="en" sz="2400" dirty="0">
                <a:solidFill>
                  <a:schemeClr val="dk1"/>
                </a:solidFill>
              </a:rPr>
              <a:t>个</a:t>
            </a:r>
            <a:r>
              <a:rPr lang="zh-CN" altLang="en-US" sz="2400" dirty="0">
                <a:solidFill>
                  <a:schemeClr val="dk1"/>
                </a:solidFill>
              </a:rPr>
              <a:t> </a:t>
            </a:r>
            <a:r>
              <a:rPr lang="en" sz="2400" dirty="0">
                <a:solidFill>
                  <a:schemeClr val="dk1"/>
                </a:solidFill>
              </a:rPr>
              <a:t>prop</a:t>
            </a:r>
            <a:endParaRPr lang="en" altLang="zh-CN" sz="2400" dirty="0">
              <a:solidFill>
                <a:schemeClr val="dk1"/>
              </a:solidFill>
            </a:endParaRPr>
          </a:p>
        </p:txBody>
      </p:sp>
      <p:sp>
        <p:nvSpPr>
          <p:cNvPr id="604" name="Google Shape;604;p80"/>
          <p:cNvSpPr txBox="1"/>
          <p:nvPr/>
        </p:nvSpPr>
        <p:spPr>
          <a:xfrm>
            <a:off x="3925325" y="984750"/>
            <a:ext cx="4302000" cy="41214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500" dirty="0">
                <a:solidFill>
                  <a:srgbClr val="0000FF"/>
                </a:solidFill>
                <a:latin typeface="Consolas"/>
                <a:ea typeface="Consolas"/>
                <a:cs typeface="Consolas"/>
                <a:sym typeface="Consolas"/>
              </a:rPr>
              <a:t>import</a:t>
            </a:r>
            <a:r>
              <a:rPr lang="en" sz="1500" dirty="0">
                <a:solidFill>
                  <a:schemeClr val="dk1"/>
                </a:solidFill>
                <a:latin typeface="Consolas"/>
                <a:ea typeface="Consolas"/>
                <a:cs typeface="Consolas"/>
                <a:sym typeface="Consolas"/>
              </a:rPr>
              <a:t> </a:t>
            </a:r>
            <a:r>
              <a:rPr lang="en" sz="1500" dirty="0">
                <a:solidFill>
                  <a:srgbClr val="008080"/>
                </a:solidFill>
                <a:latin typeface="Consolas"/>
                <a:ea typeface="Consolas"/>
                <a:cs typeface="Consolas"/>
                <a:sym typeface="Consolas"/>
              </a:rPr>
              <a:t>React</a:t>
            </a:r>
            <a:r>
              <a:rPr lang="en" sz="1500" dirty="0">
                <a:solidFill>
                  <a:schemeClr val="dk1"/>
                </a:solidFill>
                <a:latin typeface="Consolas"/>
                <a:ea typeface="Consolas"/>
                <a:cs typeface="Consolas"/>
                <a:sym typeface="Consolas"/>
              </a:rPr>
              <a:t> </a:t>
            </a:r>
            <a:r>
              <a:rPr lang="en" sz="1500" dirty="0">
                <a:solidFill>
                  <a:srgbClr val="0000FF"/>
                </a:solidFill>
                <a:latin typeface="Consolas"/>
                <a:ea typeface="Consolas"/>
                <a:cs typeface="Consolas"/>
                <a:sym typeface="Consolas"/>
              </a:rPr>
              <a:t>from</a:t>
            </a:r>
            <a:r>
              <a:rPr lang="en" sz="1500" dirty="0">
                <a:solidFill>
                  <a:schemeClr val="dk1"/>
                </a:solidFill>
                <a:latin typeface="Consolas"/>
                <a:ea typeface="Consolas"/>
                <a:cs typeface="Consolas"/>
                <a:sym typeface="Consolas"/>
              </a:rPr>
              <a:t> </a:t>
            </a:r>
            <a:r>
              <a:rPr lang="en" sz="1500" dirty="0">
                <a:solidFill>
                  <a:srgbClr val="A31515"/>
                </a:solidFill>
                <a:latin typeface="Consolas"/>
                <a:ea typeface="Consolas"/>
                <a:cs typeface="Consolas"/>
                <a:sym typeface="Consolas"/>
              </a:rPr>
              <a:t>'react'</a:t>
            </a:r>
            <a:r>
              <a:rPr lang="en" sz="1500" dirty="0">
                <a:solidFill>
                  <a:schemeClr val="dk1"/>
                </a:solidFill>
                <a:latin typeface="Consolas"/>
                <a:ea typeface="Consolas"/>
                <a:cs typeface="Consolas"/>
                <a:sym typeface="Consolas"/>
              </a:rPr>
              <a:t>;</a:t>
            </a:r>
            <a:endParaRPr sz="15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500" dirty="0">
                <a:solidFill>
                  <a:srgbClr val="0000FF"/>
                </a:solidFill>
                <a:latin typeface="Consolas"/>
                <a:ea typeface="Consolas"/>
                <a:cs typeface="Consolas"/>
                <a:sym typeface="Consolas"/>
              </a:rPr>
              <a:t>import</a:t>
            </a:r>
            <a:r>
              <a:rPr lang="en" sz="1500" dirty="0">
                <a:solidFill>
                  <a:schemeClr val="dk1"/>
                </a:solidFill>
                <a:latin typeface="Consolas"/>
                <a:ea typeface="Consolas"/>
                <a:cs typeface="Consolas"/>
                <a:sym typeface="Consolas"/>
              </a:rPr>
              <a:t> </a:t>
            </a:r>
            <a:r>
              <a:rPr lang="en" sz="1500" dirty="0">
                <a:solidFill>
                  <a:srgbClr val="008080"/>
                </a:solidFill>
                <a:latin typeface="Consolas"/>
                <a:ea typeface="Consolas"/>
                <a:cs typeface="Consolas"/>
                <a:sym typeface="Consolas"/>
              </a:rPr>
              <a:t>Cat</a:t>
            </a:r>
            <a:r>
              <a:rPr lang="en" sz="1500" dirty="0">
                <a:solidFill>
                  <a:schemeClr val="dk1"/>
                </a:solidFill>
                <a:latin typeface="Consolas"/>
                <a:ea typeface="Consolas"/>
                <a:cs typeface="Consolas"/>
                <a:sym typeface="Consolas"/>
              </a:rPr>
              <a:t> </a:t>
            </a:r>
            <a:r>
              <a:rPr lang="en" sz="1500" dirty="0">
                <a:solidFill>
                  <a:srgbClr val="0000FF"/>
                </a:solidFill>
                <a:latin typeface="Consolas"/>
                <a:ea typeface="Consolas"/>
                <a:cs typeface="Consolas"/>
                <a:sym typeface="Consolas"/>
              </a:rPr>
              <a:t>from</a:t>
            </a:r>
            <a:r>
              <a:rPr lang="en" sz="1500" dirty="0">
                <a:solidFill>
                  <a:schemeClr val="dk1"/>
                </a:solidFill>
                <a:latin typeface="Consolas"/>
                <a:ea typeface="Consolas"/>
                <a:cs typeface="Consolas"/>
                <a:sym typeface="Consolas"/>
              </a:rPr>
              <a:t> </a:t>
            </a:r>
            <a:r>
              <a:rPr lang="en" sz="1500" dirty="0">
                <a:solidFill>
                  <a:srgbClr val="A31515"/>
                </a:solidFill>
                <a:latin typeface="Consolas"/>
                <a:ea typeface="Consolas"/>
                <a:cs typeface="Consolas"/>
                <a:sym typeface="Consolas"/>
              </a:rPr>
              <a:t>'./</a:t>
            </a:r>
            <a:r>
              <a:rPr lang="en" sz="1500" dirty="0" err="1">
                <a:solidFill>
                  <a:srgbClr val="A31515"/>
                </a:solidFill>
                <a:latin typeface="Consolas"/>
                <a:ea typeface="Consolas"/>
                <a:cs typeface="Consolas"/>
                <a:sym typeface="Consolas"/>
              </a:rPr>
              <a:t>Cat.js</a:t>
            </a:r>
            <a:r>
              <a:rPr lang="en" sz="1500" dirty="0">
                <a:solidFill>
                  <a:srgbClr val="A31515"/>
                </a:solidFill>
                <a:latin typeface="Consolas"/>
                <a:ea typeface="Consolas"/>
                <a:cs typeface="Consolas"/>
                <a:sym typeface="Consolas"/>
              </a:rPr>
              <a:t>'</a:t>
            </a:r>
            <a:r>
              <a:rPr lang="en" sz="1500" dirty="0">
                <a:solidFill>
                  <a:schemeClr val="dk1"/>
                </a:solidFill>
                <a:latin typeface="Consolas"/>
                <a:ea typeface="Consolas"/>
                <a:cs typeface="Consolas"/>
                <a:sym typeface="Consolas"/>
              </a:rPr>
              <a:t>;</a:t>
            </a:r>
            <a:endParaRPr sz="15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endParaRPr sz="15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500" dirty="0">
                <a:solidFill>
                  <a:srgbClr val="0000FF"/>
                </a:solidFill>
                <a:latin typeface="Consolas"/>
                <a:ea typeface="Consolas"/>
                <a:cs typeface="Consolas"/>
                <a:sym typeface="Consolas"/>
              </a:rPr>
              <a:t>export</a:t>
            </a:r>
            <a:r>
              <a:rPr lang="en" sz="1500" dirty="0">
                <a:solidFill>
                  <a:schemeClr val="dk1"/>
                </a:solidFill>
                <a:latin typeface="Consolas"/>
                <a:ea typeface="Consolas"/>
                <a:cs typeface="Consolas"/>
                <a:sym typeface="Consolas"/>
              </a:rPr>
              <a:t> </a:t>
            </a:r>
            <a:r>
              <a:rPr lang="en" sz="1500" dirty="0">
                <a:solidFill>
                  <a:srgbClr val="0000FF"/>
                </a:solidFill>
                <a:latin typeface="Consolas"/>
                <a:ea typeface="Consolas"/>
                <a:cs typeface="Consolas"/>
                <a:sym typeface="Consolas"/>
              </a:rPr>
              <a:t>default</a:t>
            </a:r>
            <a:r>
              <a:rPr lang="en" sz="1500" dirty="0">
                <a:solidFill>
                  <a:schemeClr val="dk1"/>
                </a:solidFill>
                <a:latin typeface="Consolas"/>
                <a:ea typeface="Consolas"/>
                <a:cs typeface="Consolas"/>
                <a:sym typeface="Consolas"/>
              </a:rPr>
              <a:t> </a:t>
            </a:r>
            <a:r>
              <a:rPr lang="en" sz="1500" dirty="0">
                <a:solidFill>
                  <a:srgbClr val="0000FF"/>
                </a:solidFill>
                <a:latin typeface="Consolas"/>
                <a:ea typeface="Consolas"/>
                <a:cs typeface="Consolas"/>
                <a:sym typeface="Consolas"/>
              </a:rPr>
              <a:t>function</a:t>
            </a:r>
            <a:r>
              <a:rPr lang="en" sz="1500" dirty="0">
                <a:solidFill>
                  <a:schemeClr val="dk1"/>
                </a:solidFill>
                <a:latin typeface="Consolas"/>
                <a:ea typeface="Consolas"/>
                <a:cs typeface="Consolas"/>
                <a:sym typeface="Consolas"/>
              </a:rPr>
              <a:t> </a:t>
            </a:r>
            <a:r>
              <a:rPr lang="en" sz="1500" dirty="0">
                <a:solidFill>
                  <a:srgbClr val="008080"/>
                </a:solidFill>
                <a:latin typeface="Consolas"/>
                <a:ea typeface="Consolas"/>
                <a:cs typeface="Consolas"/>
                <a:sym typeface="Consolas"/>
              </a:rPr>
              <a:t>App</a:t>
            </a:r>
            <a:r>
              <a:rPr lang="en" sz="1500" dirty="0">
                <a:solidFill>
                  <a:srgbClr val="0000FF"/>
                </a:solidFill>
                <a:latin typeface="Consolas"/>
                <a:ea typeface="Consolas"/>
                <a:cs typeface="Consolas"/>
                <a:sym typeface="Consolas"/>
              </a:rPr>
              <a:t>()</a:t>
            </a:r>
            <a:r>
              <a:rPr lang="en" sz="1500" dirty="0">
                <a:solidFill>
                  <a:schemeClr val="dk1"/>
                </a:solidFill>
                <a:latin typeface="Consolas"/>
                <a:ea typeface="Consolas"/>
                <a:cs typeface="Consolas"/>
                <a:sym typeface="Consolas"/>
              </a:rPr>
              <a:t> {</a:t>
            </a:r>
            <a:endParaRPr sz="1500" dirty="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r>
              <a:rPr lang="en" sz="1500" dirty="0">
                <a:solidFill>
                  <a:schemeClr val="dk1"/>
                </a:solidFill>
                <a:latin typeface="Consolas"/>
                <a:ea typeface="Consolas"/>
                <a:cs typeface="Consolas"/>
                <a:sym typeface="Consolas"/>
              </a:rPr>
              <a:t>   </a:t>
            </a:r>
            <a:endParaRPr sz="15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500" dirty="0">
                <a:solidFill>
                  <a:srgbClr val="0000FF"/>
                </a:solidFill>
                <a:latin typeface="Consolas"/>
                <a:ea typeface="Consolas"/>
                <a:cs typeface="Consolas"/>
                <a:sym typeface="Consolas"/>
              </a:rPr>
              <a:t>  return</a:t>
            </a:r>
            <a:r>
              <a:rPr lang="en" sz="1500" dirty="0">
                <a:solidFill>
                  <a:schemeClr val="dk1"/>
                </a:solidFill>
                <a:latin typeface="Consolas"/>
                <a:ea typeface="Consolas"/>
                <a:cs typeface="Consolas"/>
                <a:sym typeface="Consolas"/>
              </a:rPr>
              <a:t> (</a:t>
            </a:r>
            <a:endParaRPr sz="15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500" dirty="0">
                <a:solidFill>
                  <a:schemeClr val="dk1"/>
                </a:solidFill>
                <a:latin typeface="Consolas"/>
                <a:ea typeface="Consolas"/>
                <a:cs typeface="Consolas"/>
                <a:sym typeface="Consolas"/>
              </a:rPr>
              <a:t>	&lt;div&gt;</a:t>
            </a:r>
            <a:endParaRPr sz="15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500" dirty="0">
                <a:solidFill>
                  <a:schemeClr val="dk1"/>
                </a:solidFill>
                <a:latin typeface="Consolas"/>
                <a:ea typeface="Consolas"/>
                <a:cs typeface="Consolas"/>
                <a:sym typeface="Consolas"/>
              </a:rPr>
              <a:t>     		&lt;h1&gt; Cats &lt;/h1&gt;;</a:t>
            </a:r>
            <a:endParaRPr sz="15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500" dirty="0">
                <a:solidFill>
                  <a:schemeClr val="dk1"/>
                </a:solidFill>
                <a:latin typeface="Consolas"/>
                <a:ea typeface="Consolas"/>
                <a:cs typeface="Consolas"/>
                <a:sym typeface="Consolas"/>
              </a:rPr>
              <a:t>      	&lt;Cat</a:t>
            </a:r>
            <a:endParaRPr sz="1500" dirty="0">
              <a:solidFill>
                <a:schemeClr val="dk1"/>
              </a:solidFill>
              <a:latin typeface="Consolas"/>
              <a:ea typeface="Consolas"/>
              <a:cs typeface="Consolas"/>
              <a:sym typeface="Consolas"/>
            </a:endParaRPr>
          </a:p>
          <a:p>
            <a:pPr marL="914400" lvl="0" indent="0" algn="l" rtl="0">
              <a:lnSpc>
                <a:spcPct val="115000"/>
              </a:lnSpc>
              <a:spcBef>
                <a:spcPts val="0"/>
              </a:spcBef>
              <a:spcAft>
                <a:spcPts val="0"/>
              </a:spcAft>
              <a:buNone/>
            </a:pPr>
            <a:r>
              <a:rPr lang="en" sz="1500" dirty="0">
                <a:solidFill>
                  <a:schemeClr val="dk1"/>
                </a:solidFill>
                <a:latin typeface="Consolas"/>
                <a:ea typeface="Consolas"/>
                <a:cs typeface="Consolas"/>
                <a:sym typeface="Consolas"/>
              </a:rPr>
              <a:t>  name={“Tiny”}</a:t>
            </a:r>
            <a:endParaRPr sz="1500" dirty="0">
              <a:solidFill>
                <a:schemeClr val="dk1"/>
              </a:solidFill>
              <a:latin typeface="Consolas"/>
              <a:ea typeface="Consolas"/>
              <a:cs typeface="Consolas"/>
              <a:sym typeface="Consolas"/>
            </a:endParaRPr>
          </a:p>
          <a:p>
            <a:pPr marL="914400" lvl="0" indent="0" algn="l" rtl="0">
              <a:lnSpc>
                <a:spcPct val="115000"/>
              </a:lnSpc>
              <a:spcBef>
                <a:spcPts val="0"/>
              </a:spcBef>
              <a:spcAft>
                <a:spcPts val="0"/>
              </a:spcAft>
              <a:buNone/>
            </a:pPr>
            <a:r>
              <a:rPr lang="en" sz="1500" dirty="0">
                <a:solidFill>
                  <a:schemeClr val="dk1"/>
                </a:solidFill>
                <a:latin typeface="Consolas"/>
                <a:ea typeface="Consolas"/>
                <a:cs typeface="Consolas"/>
                <a:sym typeface="Consolas"/>
              </a:rPr>
              <a:t>  image={“</a:t>
            </a:r>
            <a:r>
              <a:rPr lang="en" sz="1500" dirty="0" err="1">
                <a:solidFill>
                  <a:schemeClr val="dk1"/>
                </a:solidFill>
                <a:latin typeface="Consolas"/>
                <a:ea typeface="Consolas"/>
                <a:cs typeface="Consolas"/>
                <a:sym typeface="Consolas"/>
              </a:rPr>
              <a:t>cat.png</a:t>
            </a:r>
            <a:r>
              <a:rPr lang="en" sz="1500" dirty="0">
                <a:solidFill>
                  <a:schemeClr val="dk1"/>
                </a:solidFill>
                <a:latin typeface="Consolas"/>
                <a:ea typeface="Consolas"/>
                <a:cs typeface="Consolas"/>
                <a:sym typeface="Consolas"/>
              </a:rPr>
              <a:t>”}</a:t>
            </a:r>
            <a:endParaRPr sz="1500" dirty="0">
              <a:solidFill>
                <a:schemeClr val="dk1"/>
              </a:solidFill>
              <a:latin typeface="Consolas"/>
              <a:ea typeface="Consolas"/>
              <a:cs typeface="Consolas"/>
              <a:sym typeface="Consolas"/>
            </a:endParaRPr>
          </a:p>
          <a:p>
            <a:pPr marL="914400" lvl="0" indent="0" algn="l" rtl="0">
              <a:lnSpc>
                <a:spcPct val="115000"/>
              </a:lnSpc>
              <a:spcBef>
                <a:spcPts val="0"/>
              </a:spcBef>
              <a:spcAft>
                <a:spcPts val="0"/>
              </a:spcAft>
              <a:buNone/>
            </a:pPr>
            <a:r>
              <a:rPr lang="en" sz="1500" dirty="0">
                <a:solidFill>
                  <a:schemeClr val="dk1"/>
                </a:solidFill>
                <a:latin typeface="Consolas"/>
                <a:ea typeface="Consolas"/>
                <a:cs typeface="Consolas"/>
                <a:sym typeface="Consolas"/>
              </a:rPr>
              <a:t>/&gt;</a:t>
            </a:r>
            <a:endParaRPr sz="1500" dirty="0">
              <a:solidFill>
                <a:schemeClr val="dk1"/>
              </a:solidFill>
              <a:latin typeface="Consolas"/>
              <a:ea typeface="Consolas"/>
              <a:cs typeface="Consolas"/>
              <a:sym typeface="Consolas"/>
            </a:endParaRPr>
          </a:p>
          <a:p>
            <a:pPr marL="0" lvl="0" indent="457200" algn="l" rtl="0">
              <a:lnSpc>
                <a:spcPct val="115000"/>
              </a:lnSpc>
              <a:spcBef>
                <a:spcPts val="0"/>
              </a:spcBef>
              <a:spcAft>
                <a:spcPts val="0"/>
              </a:spcAft>
              <a:buNone/>
            </a:pPr>
            <a:r>
              <a:rPr lang="en" sz="1500" dirty="0">
                <a:solidFill>
                  <a:schemeClr val="dk1"/>
                </a:solidFill>
                <a:latin typeface="Consolas"/>
                <a:ea typeface="Consolas"/>
                <a:cs typeface="Consolas"/>
                <a:sym typeface="Consolas"/>
              </a:rPr>
              <a:t>&lt;/div&gt;</a:t>
            </a:r>
            <a:endParaRPr sz="15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500" dirty="0">
                <a:solidFill>
                  <a:schemeClr val="dk1"/>
                </a:solidFill>
                <a:latin typeface="Consolas"/>
                <a:ea typeface="Consolas"/>
                <a:cs typeface="Consolas"/>
                <a:sym typeface="Consolas"/>
              </a:rPr>
              <a:t>   )</a:t>
            </a:r>
            <a:endParaRPr sz="15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500" dirty="0">
                <a:solidFill>
                  <a:schemeClr val="dk1"/>
                </a:solidFill>
                <a:latin typeface="Consolas"/>
                <a:ea typeface="Consolas"/>
                <a:cs typeface="Consolas"/>
                <a:sym typeface="Consolas"/>
              </a:rPr>
              <a:t>}</a:t>
            </a:r>
            <a:endParaRPr sz="15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endParaRPr sz="1500" dirty="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endParaRPr sz="15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endParaRPr sz="1500" dirty="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endParaRPr sz="1500" dirty="0">
              <a:latin typeface="Consolas"/>
              <a:ea typeface="Consolas"/>
              <a:cs typeface="Consolas"/>
              <a:sym typeface="Consolas"/>
            </a:endParaRPr>
          </a:p>
        </p:txBody>
      </p:sp>
      <p:sp>
        <p:nvSpPr>
          <p:cNvPr id="605" name="Google Shape;605;p80"/>
          <p:cNvSpPr/>
          <p:nvPr/>
        </p:nvSpPr>
        <p:spPr>
          <a:xfrm>
            <a:off x="4846207" y="3162006"/>
            <a:ext cx="2139600" cy="1067400"/>
          </a:xfrm>
          <a:prstGeom prst="rect">
            <a:avLst/>
          </a:prstGeom>
          <a:noFill/>
          <a:ln w="2857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0"/>
          <p:cNvSpPr txBox="1"/>
          <p:nvPr/>
        </p:nvSpPr>
        <p:spPr>
          <a:xfrm>
            <a:off x="2971650" y="44500"/>
            <a:ext cx="3200700" cy="1367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chemeClr val="dk1"/>
                </a:solidFill>
                <a:latin typeface="Consolas"/>
                <a:ea typeface="Consolas"/>
                <a:cs typeface="Consolas"/>
                <a:sym typeface="Consolas"/>
              </a:rPr>
              <a:t>&lt;Cat</a:t>
            </a:r>
            <a:endParaRPr sz="150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500">
                <a:solidFill>
                  <a:schemeClr val="dk1"/>
                </a:solidFill>
                <a:latin typeface="Consolas"/>
                <a:ea typeface="Consolas"/>
                <a:cs typeface="Consolas"/>
                <a:sym typeface="Consolas"/>
              </a:rPr>
              <a:t>  name={“Tiny”}</a:t>
            </a:r>
            <a:endParaRPr sz="150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500">
                <a:solidFill>
                  <a:schemeClr val="dk1"/>
                </a:solidFill>
                <a:latin typeface="Consolas"/>
                <a:ea typeface="Consolas"/>
                <a:cs typeface="Consolas"/>
                <a:sym typeface="Consolas"/>
              </a:rPr>
              <a:t>  image={“image”}</a:t>
            </a:r>
            <a:endParaRPr sz="150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500">
                <a:solidFill>
                  <a:schemeClr val="dk1"/>
                </a:solidFill>
                <a:latin typeface="Consolas"/>
                <a:ea typeface="Consolas"/>
                <a:cs typeface="Consolas"/>
                <a:sym typeface="Consolas"/>
              </a:rPr>
              <a:t>/&gt;</a:t>
            </a:r>
            <a:endParaRPr sz="150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endParaRPr sz="1500">
              <a:latin typeface="Consolas"/>
              <a:ea typeface="Consolas"/>
              <a:cs typeface="Consolas"/>
              <a:sym typeface="Consolas"/>
            </a:endParaRPr>
          </a:p>
        </p:txBody>
      </p:sp>
    </p:spTree>
    <p:extLst>
      <p:ext uri="{BB962C8B-B14F-4D97-AF65-F5344CB8AC3E}">
        <p14:creationId xmlns:p14="http://schemas.microsoft.com/office/powerpoint/2010/main" val="11661537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81"/>
          <p:cNvSpPr txBox="1">
            <a:spLocks noGrp="1"/>
          </p:cNvSpPr>
          <p:nvPr>
            <p:ph type="subTitle" idx="2"/>
          </p:nvPr>
        </p:nvSpPr>
        <p:spPr>
          <a:xfrm>
            <a:off x="258441" y="1672825"/>
            <a:ext cx="2353200" cy="287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ltLang="en-US" sz="2400" dirty="0">
                <a:solidFill>
                  <a:schemeClr val="dk1"/>
                </a:solidFill>
              </a:rPr>
              <a:t>它们都会被存在</a:t>
            </a:r>
            <a:r>
              <a:rPr lang="en-US" altLang="zh-CN" sz="2400" dirty="0">
                <a:solidFill>
                  <a:schemeClr val="dk1"/>
                </a:solidFill>
              </a:rPr>
              <a:t>props</a:t>
            </a:r>
            <a:r>
              <a:rPr lang="zh-CN" altLang="en-US" sz="2400" dirty="0">
                <a:solidFill>
                  <a:schemeClr val="dk1"/>
                </a:solidFill>
              </a:rPr>
              <a:t>里</a:t>
            </a:r>
            <a:endParaRPr lang="en-US" altLang="zh-CN" sz="2400" dirty="0">
              <a:solidFill>
                <a:schemeClr val="dk1"/>
              </a:solidFill>
            </a:endParaRPr>
          </a:p>
          <a:p>
            <a:pPr marL="0" lvl="0" indent="0" algn="l" rtl="0">
              <a:spcBef>
                <a:spcPts val="0"/>
              </a:spcBef>
              <a:spcAft>
                <a:spcPts val="0"/>
              </a:spcAft>
              <a:buNone/>
            </a:pPr>
            <a:endParaRPr lang="en-US" altLang="zh-CN" sz="2400" dirty="0">
              <a:solidFill>
                <a:schemeClr val="dk1"/>
              </a:solidFill>
            </a:endParaRPr>
          </a:p>
          <a:p>
            <a:pPr marL="0" lvl="0" indent="0" algn="l" rtl="0">
              <a:spcBef>
                <a:spcPts val="0"/>
              </a:spcBef>
              <a:spcAft>
                <a:spcPts val="0"/>
              </a:spcAft>
              <a:buNone/>
            </a:pPr>
            <a:r>
              <a:rPr lang="zh-CN" altLang="en-US" sz="2400" dirty="0"/>
              <a:t>这是什么语法？</a:t>
            </a:r>
            <a:endParaRPr lang="en-US" altLang="zh-CN" sz="2400" dirty="0"/>
          </a:p>
          <a:p>
            <a:pPr marL="0" lvl="0" indent="0" algn="l" rtl="0">
              <a:spcBef>
                <a:spcPts val="0"/>
              </a:spcBef>
              <a:spcAft>
                <a:spcPts val="0"/>
              </a:spcAft>
              <a:buNone/>
            </a:pPr>
            <a:endParaRPr lang="en-US" altLang="zh-CN" sz="2400" dirty="0"/>
          </a:p>
          <a:p>
            <a:pPr marL="0" lvl="0" indent="0" algn="l" rtl="0">
              <a:spcBef>
                <a:spcPts val="0"/>
              </a:spcBef>
              <a:spcAft>
                <a:spcPts val="0"/>
              </a:spcAft>
              <a:buNone/>
            </a:pPr>
            <a:r>
              <a:rPr lang="zh-CN" altLang="en-US" sz="2400" dirty="0"/>
              <a:t>对象！</a:t>
            </a:r>
            <a:endParaRPr sz="2400" dirty="0"/>
          </a:p>
        </p:txBody>
      </p:sp>
      <p:sp>
        <p:nvSpPr>
          <p:cNvPr id="612" name="Google Shape;612;p81"/>
          <p:cNvSpPr txBox="1"/>
          <p:nvPr/>
        </p:nvSpPr>
        <p:spPr>
          <a:xfrm>
            <a:off x="2834525" y="1028275"/>
            <a:ext cx="6037500" cy="35775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dirty="0">
                <a:solidFill>
                  <a:srgbClr val="0000FF"/>
                </a:solidFill>
                <a:latin typeface="Consolas"/>
                <a:ea typeface="Consolas"/>
                <a:cs typeface="Consolas"/>
                <a:sym typeface="Consolas"/>
              </a:rPr>
              <a:t>import</a:t>
            </a:r>
            <a:r>
              <a:rPr lang="en" sz="1800" dirty="0">
                <a:solidFill>
                  <a:schemeClr val="dk1"/>
                </a:solidFill>
                <a:latin typeface="Consolas"/>
                <a:ea typeface="Consolas"/>
                <a:cs typeface="Consolas"/>
                <a:sym typeface="Consolas"/>
              </a:rPr>
              <a:t> </a:t>
            </a:r>
            <a:r>
              <a:rPr lang="en" sz="1800" dirty="0">
                <a:solidFill>
                  <a:srgbClr val="008080"/>
                </a:solidFill>
                <a:latin typeface="Consolas"/>
                <a:ea typeface="Consolas"/>
                <a:cs typeface="Consolas"/>
                <a:sym typeface="Consolas"/>
              </a:rPr>
              <a:t>React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from</a:t>
            </a:r>
            <a:r>
              <a:rPr lang="en" sz="1800" dirty="0">
                <a:solidFill>
                  <a:schemeClr val="dk1"/>
                </a:solidFill>
                <a:latin typeface="Consolas"/>
                <a:ea typeface="Consolas"/>
                <a:cs typeface="Consolas"/>
                <a:sym typeface="Consolas"/>
              </a:rPr>
              <a:t> </a:t>
            </a:r>
            <a:r>
              <a:rPr lang="en" sz="1800" dirty="0">
                <a:solidFill>
                  <a:srgbClr val="A31515"/>
                </a:solidFill>
                <a:latin typeface="Consolas"/>
                <a:ea typeface="Consolas"/>
                <a:cs typeface="Consolas"/>
                <a:sym typeface="Consolas"/>
              </a:rPr>
              <a:t>'react'</a:t>
            </a:r>
            <a:r>
              <a:rPr lang="en" sz="1800" dirty="0">
                <a:solidFill>
                  <a:schemeClr val="dk1"/>
                </a:solidFill>
                <a:latin typeface="Consolas"/>
                <a:ea typeface="Consolas"/>
                <a:cs typeface="Consolas"/>
                <a:sym typeface="Consolas"/>
              </a:rPr>
              <a: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800" dirty="0">
                <a:solidFill>
                  <a:srgbClr val="0000FF"/>
                </a:solidFill>
                <a:latin typeface="Consolas"/>
                <a:ea typeface="Consolas"/>
                <a:cs typeface="Consolas"/>
                <a:sym typeface="Consolas"/>
              </a:rPr>
              <a:t>export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default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function</a:t>
            </a:r>
            <a:r>
              <a:rPr lang="en" sz="1800" dirty="0">
                <a:solidFill>
                  <a:schemeClr val="dk1"/>
                </a:solidFill>
                <a:latin typeface="Consolas"/>
                <a:ea typeface="Consolas"/>
                <a:cs typeface="Consolas"/>
                <a:sym typeface="Consolas"/>
              </a:rPr>
              <a:t> </a:t>
            </a:r>
            <a:r>
              <a:rPr lang="en" sz="1800" dirty="0">
                <a:solidFill>
                  <a:srgbClr val="008080"/>
                </a:solidFill>
                <a:latin typeface="Consolas"/>
                <a:ea typeface="Consolas"/>
                <a:cs typeface="Consolas"/>
                <a:sym typeface="Consolas"/>
              </a:rPr>
              <a:t>Cat</a:t>
            </a:r>
            <a:r>
              <a:rPr lang="en" sz="1800" dirty="0">
                <a:solidFill>
                  <a:srgbClr val="0000FF"/>
                </a:solidFill>
                <a:latin typeface="Consolas"/>
                <a:ea typeface="Consolas"/>
                <a:cs typeface="Consolas"/>
                <a:sym typeface="Consolas"/>
              </a:rPr>
              <a:t>(props)</a:t>
            </a:r>
            <a:r>
              <a:rPr lang="en" sz="1800" dirty="0">
                <a:solidFill>
                  <a:schemeClr val="dk1"/>
                </a:solidFill>
                <a:latin typeface="Consolas"/>
                <a:ea typeface="Consolas"/>
                <a:cs typeface="Consolas"/>
                <a:sym typeface="Consolas"/>
              </a:rPr>
              <a:t> {</a:t>
            </a:r>
            <a:endParaRPr sz="1800" dirty="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rgbClr val="0000FF"/>
                </a:solidFill>
                <a:latin typeface="Consolas"/>
                <a:ea typeface="Consolas"/>
                <a:cs typeface="Consolas"/>
                <a:sym typeface="Consolas"/>
              </a:rPr>
              <a:t>  return</a:t>
            </a:r>
            <a:r>
              <a:rPr lang="en"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&lt;div&gt;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&lt;</a:t>
            </a:r>
            <a:r>
              <a:rPr lang="en" sz="1800" dirty="0" err="1">
                <a:solidFill>
                  <a:schemeClr val="dk1"/>
                </a:solidFill>
                <a:latin typeface="Consolas"/>
                <a:ea typeface="Consolas"/>
                <a:cs typeface="Consolas"/>
                <a:sym typeface="Consolas"/>
              </a:rPr>
              <a:t>img</a:t>
            </a:r>
            <a:r>
              <a:rPr lang="en" sz="1800" dirty="0">
                <a:solidFill>
                  <a:schemeClr val="dk1"/>
                </a:solidFill>
                <a:latin typeface="Consolas"/>
                <a:ea typeface="Consolas"/>
                <a:cs typeface="Consolas"/>
                <a:sym typeface="Consolas"/>
              </a:rPr>
              <a:t> </a:t>
            </a:r>
            <a:r>
              <a:rPr lang="en" sz="1800" dirty="0" err="1">
                <a:solidFill>
                  <a:schemeClr val="dk1"/>
                </a:solidFill>
                <a:latin typeface="Consolas"/>
                <a:ea typeface="Consolas"/>
                <a:cs typeface="Consolas"/>
                <a:sym typeface="Consolas"/>
              </a:rPr>
              <a:t>src</a:t>
            </a:r>
            <a:r>
              <a:rPr lang="en" sz="1800" dirty="0">
                <a:solidFill>
                  <a:schemeClr val="dk1"/>
                </a:solidFill>
                <a:latin typeface="Consolas"/>
                <a:ea typeface="Consolas"/>
                <a:cs typeface="Consolas"/>
                <a:sym typeface="Consolas"/>
              </a:rPr>
              <a:t>={</a:t>
            </a:r>
            <a:r>
              <a:rPr lang="en" sz="1800" dirty="0" err="1">
                <a:solidFill>
                  <a:schemeClr val="dk1"/>
                </a:solidFill>
                <a:latin typeface="Consolas"/>
                <a:ea typeface="Consolas"/>
                <a:cs typeface="Consolas"/>
                <a:sym typeface="Consolas"/>
              </a:rPr>
              <a:t>props.image</a:t>
            </a:r>
            <a:r>
              <a:rPr lang="en" sz="1800" dirty="0">
                <a:solidFill>
                  <a:schemeClr val="dk1"/>
                </a:solidFill>
                <a:latin typeface="Consolas"/>
                <a:ea typeface="Consolas"/>
                <a:cs typeface="Consolas"/>
                <a:sym typeface="Consolas"/>
              </a:rPr>
              <a:t>}/&gt;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&lt;p&gt; Name: {</a:t>
            </a:r>
            <a:r>
              <a:rPr lang="en" sz="1800" dirty="0" err="1">
                <a:solidFill>
                  <a:schemeClr val="dk1"/>
                </a:solidFill>
                <a:latin typeface="Consolas"/>
                <a:ea typeface="Consolas"/>
                <a:cs typeface="Consolas"/>
                <a:sym typeface="Consolas"/>
              </a:rPr>
              <a:t>props.name</a:t>
            </a:r>
            <a:r>
              <a:rPr lang="en" sz="1800" dirty="0">
                <a:solidFill>
                  <a:schemeClr val="dk1"/>
                </a:solidFill>
                <a:latin typeface="Consolas"/>
                <a:ea typeface="Consolas"/>
                <a:cs typeface="Consolas"/>
                <a:sym typeface="Consolas"/>
              </a:rPr>
              <a:t>} &lt;/p&gt;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&lt;/div&gt;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endParaRPr sz="1800" dirty="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endParaRPr sz="1800" dirty="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endParaRPr sz="1800" dirty="0">
              <a:latin typeface="Consolas"/>
              <a:ea typeface="Consolas"/>
              <a:cs typeface="Consolas"/>
              <a:sym typeface="Consolas"/>
            </a:endParaRPr>
          </a:p>
        </p:txBody>
      </p:sp>
      <p:sp>
        <p:nvSpPr>
          <p:cNvPr id="613" name="Google Shape;613;p81"/>
          <p:cNvSpPr/>
          <p:nvPr/>
        </p:nvSpPr>
        <p:spPr>
          <a:xfrm>
            <a:off x="6344775" y="1672825"/>
            <a:ext cx="911100" cy="470400"/>
          </a:xfrm>
          <a:prstGeom prst="rect">
            <a:avLst/>
          </a:prstGeom>
          <a:noFill/>
          <a:ln w="2857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1"/>
          <p:cNvSpPr/>
          <p:nvPr/>
        </p:nvSpPr>
        <p:spPr>
          <a:xfrm>
            <a:off x="5081000" y="2995900"/>
            <a:ext cx="1424700" cy="334200"/>
          </a:xfrm>
          <a:prstGeom prst="rect">
            <a:avLst/>
          </a:prstGeom>
          <a:noFill/>
          <a:ln w="2857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1"/>
          <p:cNvSpPr txBox="1"/>
          <p:nvPr/>
        </p:nvSpPr>
        <p:spPr>
          <a:xfrm>
            <a:off x="2834525" y="405650"/>
            <a:ext cx="3593700" cy="516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650">
                <a:solidFill>
                  <a:schemeClr val="dk1"/>
                </a:solidFill>
                <a:latin typeface="Consolas"/>
                <a:ea typeface="Consolas"/>
                <a:cs typeface="Consolas"/>
                <a:sym typeface="Consolas"/>
              </a:rPr>
              <a:t>&lt;img src={props.image}/&gt;</a:t>
            </a:r>
            <a:endParaRPr sz="165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endParaRPr sz="1450">
              <a:solidFill>
                <a:schemeClr val="dk1"/>
              </a:solidFill>
              <a:latin typeface="Consolas"/>
              <a:ea typeface="Consolas"/>
              <a:cs typeface="Consolas"/>
              <a:sym typeface="Consolas"/>
            </a:endParaRPr>
          </a:p>
        </p:txBody>
      </p:sp>
      <p:sp>
        <p:nvSpPr>
          <p:cNvPr id="7" name="Google Shape;614;p81">
            <a:extLst>
              <a:ext uri="{FF2B5EF4-FFF2-40B4-BE49-F238E27FC236}">
                <a16:creationId xmlns:a16="http://schemas.microsoft.com/office/drawing/2014/main" id="{EF6937D6-F50D-DB4F-BD2A-0E26A1049E14}"/>
              </a:ext>
            </a:extLst>
          </p:cNvPr>
          <p:cNvSpPr/>
          <p:nvPr/>
        </p:nvSpPr>
        <p:spPr>
          <a:xfrm>
            <a:off x="5976978" y="3330100"/>
            <a:ext cx="1424700" cy="334200"/>
          </a:xfrm>
          <a:prstGeom prst="rect">
            <a:avLst/>
          </a:prstGeom>
          <a:noFill/>
          <a:ln w="2857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32024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pic>
        <p:nvPicPr>
          <p:cNvPr id="620" name="Google Shape;620;p82" descr="Possibly the easiest timer you'll ever use. Big easy to see numbers. Beeps when it reaches 0. Voted #1 by timer-timer.com - that's us :) http://timer-timer.com" title="10 Minute Countdown Timer">
            <a:hlinkClick r:id="rId3"/>
          </p:cNvPr>
          <p:cNvPicPr preferRelativeResize="0"/>
          <p:nvPr/>
        </p:nvPicPr>
        <p:blipFill>
          <a:blip r:embed="rId4">
            <a:alphaModFix/>
          </a:blip>
          <a:stretch>
            <a:fillRect/>
          </a:stretch>
        </p:blipFill>
        <p:spPr>
          <a:xfrm>
            <a:off x="224376" y="2421525"/>
            <a:ext cx="2294450" cy="1720838"/>
          </a:xfrm>
          <a:prstGeom prst="rect">
            <a:avLst/>
          </a:prstGeom>
          <a:noFill/>
          <a:ln>
            <a:noFill/>
          </a:ln>
        </p:spPr>
      </p:pic>
      <p:sp>
        <p:nvSpPr>
          <p:cNvPr id="621" name="Google Shape;621;p82"/>
          <p:cNvSpPr txBox="1"/>
          <p:nvPr/>
        </p:nvSpPr>
        <p:spPr>
          <a:xfrm>
            <a:off x="3081600" y="1192875"/>
            <a:ext cx="5263500" cy="2427300"/>
          </a:xfrm>
          <a:prstGeom prst="rect">
            <a:avLst/>
          </a:prstGeom>
          <a:noFill/>
          <a:ln>
            <a:noFill/>
          </a:ln>
        </p:spPr>
        <p:txBody>
          <a:bodyPr spcFirstLastPara="1" wrap="square" lIns="91425" tIns="91425" rIns="91425" bIns="91425" anchor="t" anchorCtr="0">
            <a:noAutofit/>
          </a:bodyPr>
          <a:lstStyle/>
          <a:p>
            <a:pPr lvl="0">
              <a:lnSpc>
                <a:spcPct val="115000"/>
              </a:lnSpc>
            </a:pPr>
            <a:r>
              <a:rPr lang="zh-CN" altLang="en-US" sz="2000" dirty="0">
                <a:solidFill>
                  <a:schemeClr val="dk1"/>
                </a:solidFill>
              </a:rPr>
              <a:t>向您的组件添加更多</a:t>
            </a:r>
            <a:r>
              <a:rPr lang="en-US" altLang="zh-CN" sz="2000" dirty="0">
                <a:solidFill>
                  <a:schemeClr val="dk1"/>
                </a:solidFill>
              </a:rPr>
              <a:t>props</a:t>
            </a:r>
            <a:r>
              <a:rPr lang="zh-CN" altLang="en-US" sz="2000" dirty="0">
                <a:solidFill>
                  <a:schemeClr val="dk1"/>
                </a:solidFill>
              </a:rPr>
              <a:t>！</a:t>
            </a:r>
            <a:endParaRPr sz="2000"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2000" dirty="0" err="1">
                <a:solidFill>
                  <a:schemeClr val="dk1"/>
                </a:solidFill>
              </a:rPr>
              <a:t>furColor</a:t>
            </a:r>
            <a:r>
              <a:rPr lang="zh-CN" altLang="en-US" sz="2000" dirty="0">
                <a:solidFill>
                  <a:schemeClr val="dk1"/>
                </a:solidFill>
              </a:rPr>
              <a:t>：毛色</a:t>
            </a:r>
            <a:endParaRPr sz="2000"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2000" dirty="0">
                <a:solidFill>
                  <a:schemeClr val="dk1"/>
                </a:solidFill>
              </a:rPr>
              <a:t>size</a:t>
            </a:r>
            <a:r>
              <a:rPr lang="zh-CN" altLang="en-US" sz="2000" dirty="0">
                <a:solidFill>
                  <a:schemeClr val="dk1"/>
                </a:solidFill>
              </a:rPr>
              <a:t>：大小</a:t>
            </a:r>
            <a:endParaRPr sz="2000"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2000" dirty="0">
                <a:solidFill>
                  <a:schemeClr val="dk1"/>
                </a:solidFill>
              </a:rPr>
              <a:t>image</a:t>
            </a:r>
            <a:r>
              <a:rPr lang="zh-CN" altLang="en-US" sz="2000" dirty="0">
                <a:solidFill>
                  <a:schemeClr val="dk1"/>
                </a:solidFill>
              </a:rPr>
              <a:t> ： 图片名词</a:t>
            </a:r>
            <a:endParaRPr sz="2000"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2000" dirty="0">
                <a:solidFill>
                  <a:schemeClr val="dk1"/>
                </a:solidFill>
              </a:rPr>
              <a:t>type</a:t>
            </a:r>
            <a:r>
              <a:rPr lang="zh-CN" altLang="en-US" sz="2000" dirty="0">
                <a:solidFill>
                  <a:schemeClr val="dk1"/>
                </a:solidFill>
              </a:rPr>
              <a:t> ：类型</a:t>
            </a:r>
            <a:endParaRPr sz="2000" dirty="0">
              <a:solidFill>
                <a:schemeClr val="dk1"/>
              </a:solidFill>
            </a:endParaRPr>
          </a:p>
          <a:p>
            <a:pPr marL="0" lvl="0" indent="0" algn="l" rtl="0">
              <a:lnSpc>
                <a:spcPct val="115000"/>
              </a:lnSpc>
              <a:spcBef>
                <a:spcPts val="0"/>
              </a:spcBef>
              <a:spcAft>
                <a:spcPts val="0"/>
              </a:spcAft>
              <a:buNone/>
            </a:pPr>
            <a:endParaRPr sz="2000" dirty="0">
              <a:solidFill>
                <a:schemeClr val="dk1"/>
              </a:solidFill>
            </a:endParaRPr>
          </a:p>
          <a:p>
            <a:pPr marL="0" lvl="0" indent="0" algn="l" rtl="0">
              <a:lnSpc>
                <a:spcPct val="115000"/>
              </a:lnSpc>
              <a:spcBef>
                <a:spcPts val="0"/>
              </a:spcBef>
              <a:spcAft>
                <a:spcPts val="0"/>
              </a:spcAft>
              <a:buNone/>
            </a:pPr>
            <a:endParaRPr sz="2000" dirty="0">
              <a:solidFill>
                <a:schemeClr val="dk1"/>
              </a:solidFill>
            </a:endParaRPr>
          </a:p>
          <a:p>
            <a:pPr lvl="0">
              <a:lnSpc>
                <a:spcPct val="115000"/>
              </a:lnSpc>
            </a:pPr>
            <a:r>
              <a:rPr lang="zh-CN" altLang="en-US" sz="2000" dirty="0">
                <a:solidFill>
                  <a:schemeClr val="dk1"/>
                </a:solidFill>
              </a:rPr>
              <a:t>调用更多</a:t>
            </a:r>
            <a:r>
              <a:rPr lang="en-US" altLang="zh-CN" sz="2000" dirty="0">
                <a:solidFill>
                  <a:schemeClr val="dk1"/>
                </a:solidFill>
              </a:rPr>
              <a:t>props</a:t>
            </a:r>
            <a:r>
              <a:rPr lang="zh-CN" altLang="en-US" sz="2000" dirty="0">
                <a:solidFill>
                  <a:schemeClr val="dk1"/>
                </a:solidFill>
              </a:rPr>
              <a:t>值不同的</a:t>
            </a:r>
            <a:r>
              <a:rPr lang="en-US" sz="2000" dirty="0">
                <a:solidFill>
                  <a:schemeClr val="dk1"/>
                </a:solidFill>
              </a:rPr>
              <a:t>Cat</a:t>
            </a:r>
            <a:r>
              <a:rPr lang="zh-CN" altLang="en-US" sz="2000" dirty="0">
                <a:solidFill>
                  <a:schemeClr val="dk1"/>
                </a:solidFill>
              </a:rPr>
              <a:t>组件！</a:t>
            </a:r>
            <a:endParaRPr sz="2000" dirty="0"/>
          </a:p>
        </p:txBody>
      </p:sp>
    </p:spTree>
    <p:extLst>
      <p:ext uri="{BB962C8B-B14F-4D97-AF65-F5344CB8AC3E}">
        <p14:creationId xmlns:p14="http://schemas.microsoft.com/office/powerpoint/2010/main" val="10593350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83"/>
          <p:cNvSpPr txBox="1"/>
          <p:nvPr/>
        </p:nvSpPr>
        <p:spPr>
          <a:xfrm>
            <a:off x="3365550" y="3067425"/>
            <a:ext cx="2412900" cy="73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FFFFFF"/>
                </a:solidFill>
                <a:latin typeface="Helvetica Neue"/>
                <a:ea typeface="Helvetica Neue"/>
                <a:cs typeface="Helvetica Neue"/>
                <a:sym typeface="Helvetica Neue"/>
              </a:rPr>
              <a:t>10 minutes</a:t>
            </a:r>
            <a:endParaRPr sz="3000" b="1">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91569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47"/>
        <p:cNvGrpSpPr/>
        <p:nvPr/>
      </p:nvGrpSpPr>
      <p:grpSpPr>
        <a:xfrm>
          <a:off x="0" y="0"/>
          <a:ext cx="0" cy="0"/>
          <a:chOff x="0" y="0"/>
          <a:chExt cx="0" cy="0"/>
        </a:xfrm>
      </p:grpSpPr>
      <p:sp>
        <p:nvSpPr>
          <p:cNvPr id="548" name="Google Shape;548;p74"/>
          <p:cNvSpPr txBox="1">
            <a:spLocks noGrp="1"/>
          </p:cNvSpPr>
          <p:nvPr>
            <p:ph type="body" idx="1"/>
          </p:nvPr>
        </p:nvSpPr>
        <p:spPr>
          <a:xfrm>
            <a:off x="539500" y="1257300"/>
            <a:ext cx="8141700" cy="3319200"/>
          </a:xfrm>
          <a:prstGeom prst="rect">
            <a:avLst/>
          </a:prstGeom>
        </p:spPr>
        <p:txBody>
          <a:bodyPr spcFirstLastPara="1" wrap="square" lIns="91425" tIns="91425" rIns="91425" bIns="91425" anchor="t" anchorCtr="0">
            <a:noAutofit/>
          </a:bodyPr>
          <a:lstStyle/>
          <a:p>
            <a:pPr marL="0" lvl="0" indent="0">
              <a:buNone/>
            </a:pPr>
            <a:r>
              <a:rPr lang="zh-CN" altLang="en-US" sz="3000" dirty="0"/>
              <a:t>组件是可重用的模板，可加快开发速度，并提供一种简便的方法来创建更复杂的</a:t>
            </a:r>
            <a:r>
              <a:rPr lang="en-US" sz="3000" dirty="0"/>
              <a:t>Web</a:t>
            </a:r>
            <a:r>
              <a:rPr lang="zh-CN" altLang="en-US" sz="3000" dirty="0"/>
              <a:t>应用程序。</a:t>
            </a:r>
            <a:endParaRPr sz="2400" dirty="0"/>
          </a:p>
        </p:txBody>
      </p:sp>
      <p:sp>
        <p:nvSpPr>
          <p:cNvPr id="549" name="Google Shape;549;p74"/>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React </a:t>
            </a:r>
            <a:r>
              <a:rPr lang="zh-CN" altLang="en" dirty="0"/>
              <a:t>组件</a:t>
            </a:r>
            <a:r>
              <a:rPr lang="zh-CN" altLang="en-US" dirty="0"/>
              <a:t>（</a:t>
            </a:r>
            <a:r>
              <a:rPr lang="en" dirty="0"/>
              <a:t>Component</a:t>
            </a:r>
            <a:r>
              <a:rPr lang="zh-CN" altLang="en-US" dirty="0"/>
              <a:t>）</a:t>
            </a: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Tree>
    <p:extLst>
      <p:ext uri="{BB962C8B-B14F-4D97-AF65-F5344CB8AC3E}">
        <p14:creationId xmlns:p14="http://schemas.microsoft.com/office/powerpoint/2010/main" val="30585122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85"/>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What's New?</a:t>
            </a:r>
            <a:endParaRPr b="1">
              <a:latin typeface="Helvetica Neue"/>
              <a:ea typeface="Helvetica Neue"/>
              <a:cs typeface="Helvetica Neue"/>
              <a:sym typeface="Helvetica Neue"/>
            </a:endParaRPr>
          </a:p>
        </p:txBody>
      </p:sp>
      <p:sp>
        <p:nvSpPr>
          <p:cNvPr id="636" name="Google Shape;636;p85"/>
          <p:cNvSpPr txBox="1">
            <a:spLocks noGrp="1"/>
          </p:cNvSpPr>
          <p:nvPr>
            <p:ph type="body" idx="1"/>
          </p:nvPr>
        </p:nvSpPr>
        <p:spPr>
          <a:xfrm>
            <a:off x="539500" y="1257300"/>
            <a:ext cx="8141700" cy="331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Here's the process for </a:t>
            </a:r>
            <a:r>
              <a:rPr lang="en" sz="2400" b="1">
                <a:latin typeface="Helvetica Neue"/>
                <a:ea typeface="Helvetica Neue"/>
                <a:cs typeface="Helvetica Neue"/>
                <a:sym typeface="Helvetica Neue"/>
              </a:rPr>
              <a:t>viewing your webpage </a:t>
            </a:r>
            <a:r>
              <a:rPr lang="en" sz="2400"/>
              <a:t>in Gitpod</a:t>
            </a:r>
            <a:endParaRPr sz="2400"/>
          </a:p>
          <a:p>
            <a:pPr marL="457200" lvl="0" indent="-381000" algn="l" rtl="0">
              <a:spcBef>
                <a:spcPts val="0"/>
              </a:spcBef>
              <a:spcAft>
                <a:spcPts val="0"/>
              </a:spcAft>
              <a:buSzPts val="2400"/>
              <a:buChar char="➔"/>
            </a:pPr>
            <a:r>
              <a:rPr lang="en" sz="2400"/>
              <a:t>Navigate to your terminal</a:t>
            </a:r>
            <a:endParaRPr sz="2400"/>
          </a:p>
          <a:p>
            <a:pPr marL="457200" lvl="0" indent="-381000" algn="l" rtl="0">
              <a:spcBef>
                <a:spcPts val="0"/>
              </a:spcBef>
              <a:spcAft>
                <a:spcPts val="0"/>
              </a:spcAft>
              <a:buSzPts val="2400"/>
              <a:buChar char="➔"/>
            </a:pPr>
            <a:r>
              <a:rPr lang="en" sz="2400"/>
              <a:t>Type </a:t>
            </a:r>
            <a:r>
              <a:rPr lang="en" sz="2400">
                <a:latin typeface="Consolas"/>
                <a:ea typeface="Consolas"/>
                <a:cs typeface="Consolas"/>
                <a:sym typeface="Consolas"/>
              </a:rPr>
              <a:t>npm start</a:t>
            </a:r>
            <a:endParaRPr sz="2400">
              <a:latin typeface="Consolas"/>
              <a:ea typeface="Consolas"/>
              <a:cs typeface="Consolas"/>
              <a:sym typeface="Consolas"/>
            </a:endParaRPr>
          </a:p>
          <a:p>
            <a:pPr marL="457200" lvl="0" indent="-381000" algn="l" rtl="0">
              <a:spcBef>
                <a:spcPts val="0"/>
              </a:spcBef>
              <a:spcAft>
                <a:spcPts val="0"/>
              </a:spcAft>
              <a:buSzPts val="2400"/>
              <a:buChar char="➔"/>
            </a:pPr>
            <a:r>
              <a:rPr lang="en" sz="2400"/>
              <a:t>You'll be able to find this command in the ReadMe.md if you ever need it</a:t>
            </a:r>
            <a:endParaRPr sz="2400"/>
          </a:p>
        </p:txBody>
      </p:sp>
    </p:spTree>
    <p:extLst>
      <p:ext uri="{BB962C8B-B14F-4D97-AF65-F5344CB8AC3E}">
        <p14:creationId xmlns:p14="http://schemas.microsoft.com/office/powerpoint/2010/main" val="41528854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87"/>
          <p:cNvSpPr txBox="1">
            <a:spLocks noGrp="1"/>
          </p:cNvSpPr>
          <p:nvPr>
            <p:ph type="body" idx="1"/>
          </p:nvPr>
        </p:nvSpPr>
        <p:spPr>
          <a:xfrm>
            <a:off x="2962650" y="1538800"/>
            <a:ext cx="5952600" cy="3088200"/>
          </a:xfrm>
          <a:prstGeom prst="rect">
            <a:avLst/>
          </a:prstGeom>
        </p:spPr>
        <p:txBody>
          <a:bodyPr spcFirstLastPara="1" wrap="square" lIns="91425" tIns="91425" rIns="91425" bIns="91425" anchor="t" anchorCtr="0">
            <a:noAutofit/>
          </a:bodyPr>
          <a:lstStyle/>
          <a:p>
            <a:pPr marL="0" lvl="0" indent="0">
              <a:buNone/>
            </a:pPr>
            <a:r>
              <a:rPr lang="zh-CN" altLang="en-US" sz="2100" dirty="0"/>
              <a:t>在这</a:t>
            </a:r>
            <a:r>
              <a:rPr lang="en-US" altLang="zh-CN" sz="2100" dirty="0"/>
              <a:t>40</a:t>
            </a:r>
            <a:r>
              <a:rPr lang="zh-CN" altLang="en-US" sz="2100" dirty="0"/>
              <a:t>分钟的工作时间结束之前，您的项目将需要</a:t>
            </a:r>
            <a:r>
              <a:rPr lang="en-US" altLang="zh-CN" sz="2100" dirty="0"/>
              <a:t>...</a:t>
            </a:r>
          </a:p>
          <a:p>
            <a:pPr lvl="0" indent="-457200">
              <a:buFont typeface="+mj-lt"/>
              <a:buAutoNum type="arabicPeriod"/>
            </a:pPr>
            <a:r>
              <a:rPr lang="zh-CN" altLang="en-US" sz="2100" dirty="0"/>
              <a:t>多个问题组件</a:t>
            </a:r>
          </a:p>
          <a:p>
            <a:pPr marL="342900"/>
            <a:r>
              <a:rPr lang="zh-CN" altLang="en-US" sz="2100" dirty="0"/>
              <a:t>每个问题应有</a:t>
            </a:r>
            <a:r>
              <a:rPr lang="en-US" altLang="zh-CN" sz="2100" dirty="0"/>
              <a:t>props</a:t>
            </a:r>
            <a:r>
              <a:rPr lang="zh-CN" altLang="en-US" sz="2100" dirty="0"/>
              <a:t>，包括</a:t>
            </a:r>
          </a:p>
          <a:p>
            <a:pPr lvl="0" indent="-457200">
              <a:buFont typeface="+mj-lt"/>
              <a:buAutoNum type="arabicPeriod"/>
            </a:pPr>
            <a:r>
              <a:rPr lang="en-US" sz="2100" dirty="0"/>
              <a:t>text: </a:t>
            </a:r>
            <a:r>
              <a:rPr lang="zh-CN" altLang="en-US" sz="2100" dirty="0"/>
              <a:t>文本，</a:t>
            </a:r>
            <a:r>
              <a:rPr lang="en-US" sz="2100" dirty="0" err="1"/>
              <a:t>QuestionText</a:t>
            </a:r>
            <a:endParaRPr lang="en-US" sz="2100" dirty="0"/>
          </a:p>
          <a:p>
            <a:pPr lvl="0" indent="-457200">
              <a:buFont typeface="+mj-lt"/>
              <a:buAutoNum type="arabicPeriod"/>
            </a:pPr>
            <a:r>
              <a:rPr lang="en-US" altLang="zh-CN" sz="2100" dirty="0"/>
              <a:t>answer</a:t>
            </a:r>
            <a:r>
              <a:rPr lang="zh-CN" altLang="en-US" sz="2100" dirty="0"/>
              <a:t>：回答</a:t>
            </a:r>
          </a:p>
          <a:p>
            <a:pPr lvl="0" indent="-457200">
              <a:buFont typeface="+mj-lt"/>
              <a:buAutoNum type="arabicPeriod"/>
            </a:pPr>
            <a:r>
              <a:rPr lang="en-US" sz="2100" dirty="0" err="1"/>
              <a:t>pointValue</a:t>
            </a:r>
            <a:r>
              <a:rPr lang="zh-CN" altLang="en-US" sz="2100" dirty="0"/>
              <a:t>：点数</a:t>
            </a:r>
            <a:endParaRPr lang="en-US" sz="2100" dirty="0"/>
          </a:p>
          <a:p>
            <a:pPr marL="0" lvl="0" indent="0">
              <a:buNone/>
            </a:pPr>
            <a:endParaRPr lang="en-US" altLang="zh-CN" sz="2100" dirty="0"/>
          </a:p>
          <a:p>
            <a:pPr marL="0" lvl="0" indent="0">
              <a:buNone/>
            </a:pPr>
            <a:r>
              <a:rPr lang="zh-CN" altLang="en-US" sz="2100" dirty="0"/>
              <a:t>请再花一点时间来完善组件的</a:t>
            </a:r>
            <a:r>
              <a:rPr lang="en-US" altLang="zh-CN" sz="2100" dirty="0"/>
              <a:t>CSS</a:t>
            </a:r>
            <a:r>
              <a:rPr lang="zh-CN" altLang="en-US" sz="2100" dirty="0"/>
              <a:t>样式</a:t>
            </a:r>
            <a:endParaRPr sz="2100" dirty="0">
              <a:latin typeface="Helvetica Neue"/>
              <a:ea typeface="Helvetica Neue"/>
              <a:cs typeface="Helvetica Neue"/>
              <a:sym typeface="Helvetica Neue"/>
            </a:endParaRPr>
          </a:p>
        </p:txBody>
      </p:sp>
      <p:pic>
        <p:nvPicPr>
          <p:cNvPr id="648" name="Google Shape;648;p87" descr="Full HD 1080p Countdown timer with finishing alarm&#10;&#10;If you enjoy or find useful then please like and subscribe :)." title="40 MINUTE - TIMER &amp; ALARM - 1080p - COUNTDOWN">
            <a:hlinkClick r:id="rId3"/>
          </p:cNvPr>
          <p:cNvPicPr preferRelativeResize="0"/>
          <p:nvPr/>
        </p:nvPicPr>
        <p:blipFill>
          <a:blip r:embed="rId4">
            <a:alphaModFix/>
          </a:blip>
          <a:stretch>
            <a:fillRect/>
          </a:stretch>
        </p:blipFill>
        <p:spPr>
          <a:xfrm>
            <a:off x="224375" y="2421525"/>
            <a:ext cx="2294450" cy="1720838"/>
          </a:xfrm>
          <a:prstGeom prst="rect">
            <a:avLst/>
          </a:prstGeom>
          <a:noFill/>
          <a:ln>
            <a:noFill/>
          </a:ln>
        </p:spPr>
      </p:pic>
    </p:spTree>
    <p:extLst>
      <p:ext uri="{BB962C8B-B14F-4D97-AF65-F5344CB8AC3E}">
        <p14:creationId xmlns:p14="http://schemas.microsoft.com/office/powerpoint/2010/main" val="29860738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67"/>
          <p:cNvSpPr txBox="1">
            <a:spLocks noGrp="1"/>
          </p:cNvSpPr>
          <p:nvPr>
            <p:ph type="body" idx="1"/>
          </p:nvPr>
        </p:nvSpPr>
        <p:spPr>
          <a:xfrm>
            <a:off x="3274875" y="1828800"/>
            <a:ext cx="5336100" cy="1566600"/>
          </a:xfrm>
          <a:prstGeom prst="rect">
            <a:avLst/>
          </a:prstGeom>
        </p:spPr>
        <p:txBody>
          <a:bodyPr spcFirstLastPara="1" wrap="square" lIns="91425" tIns="91425" rIns="91425" bIns="91425" anchor="t" anchorCtr="0">
            <a:noAutofit/>
          </a:bodyPr>
          <a:lstStyle/>
          <a:p>
            <a:pPr marL="457200" lvl="0" indent="-342900" algn="l" rtl="0">
              <a:lnSpc>
                <a:spcPct val="93000"/>
              </a:lnSpc>
              <a:spcBef>
                <a:spcPts val="0"/>
              </a:spcBef>
              <a:spcAft>
                <a:spcPts val="0"/>
              </a:spcAft>
              <a:buSzPts val="1800"/>
              <a:buFont typeface="Helvetica Neue"/>
              <a:buChar char="➔"/>
            </a:pPr>
            <a:r>
              <a:rPr lang="en" u="sng" dirty="0">
                <a:solidFill>
                  <a:schemeClr val="hlink"/>
                </a:solidFill>
                <a:hlinkClick r:id="rId3"/>
              </a:rPr>
              <a:t>Do Now 06.3</a:t>
            </a:r>
            <a:r>
              <a:rPr lang="en" dirty="0"/>
              <a:t> </a:t>
            </a:r>
            <a:endParaRPr lang="en-US" dirty="0"/>
          </a:p>
          <a:p>
            <a:pPr marL="457200" lvl="0" indent="-342900" algn="l" rtl="0">
              <a:lnSpc>
                <a:spcPct val="93000"/>
              </a:lnSpc>
              <a:spcBef>
                <a:spcPts val="0"/>
              </a:spcBef>
              <a:spcAft>
                <a:spcPts val="0"/>
              </a:spcAft>
              <a:buSzPts val="1800"/>
              <a:buFont typeface="Helvetica Neue"/>
              <a:buChar char="➔"/>
            </a:pPr>
            <a:r>
              <a:rPr lang="zh-CN" altLang="en-US" dirty="0">
                <a:solidFill>
                  <a:schemeClr val="dk1"/>
                </a:solidFill>
              </a:rPr>
              <a:t>购物车</a:t>
            </a:r>
            <a:endParaRPr lang="en-US" altLang="zh-CN" dirty="0">
              <a:solidFill>
                <a:schemeClr val="dk1"/>
              </a:solidFill>
            </a:endParaRPr>
          </a:p>
          <a:p>
            <a:pPr marL="457200" lvl="0" indent="-342900" algn="l" rtl="0">
              <a:lnSpc>
                <a:spcPct val="93000"/>
              </a:lnSpc>
              <a:spcBef>
                <a:spcPts val="0"/>
              </a:spcBef>
              <a:spcAft>
                <a:spcPts val="0"/>
              </a:spcAft>
              <a:buSzPts val="1800"/>
              <a:buFont typeface="Helvetica Neue"/>
              <a:buChar char="➔"/>
            </a:pPr>
            <a:r>
              <a:rPr lang="en" dirty="0">
                <a:solidFill>
                  <a:schemeClr val="dk1"/>
                </a:solidFill>
              </a:rPr>
              <a:t>item</a:t>
            </a:r>
            <a:r>
              <a:rPr lang="zh-CN" altLang="en-US" dirty="0">
                <a:solidFill>
                  <a:schemeClr val="dk1"/>
                </a:solidFill>
              </a:rPr>
              <a:t>：商品</a:t>
            </a:r>
            <a:endParaRPr lang="en" dirty="0">
              <a:solidFill>
                <a:schemeClr val="dk1"/>
              </a:solidFill>
            </a:endParaRPr>
          </a:p>
          <a:p>
            <a:pPr marL="457200" lvl="0" indent="-342900" algn="l" rtl="0">
              <a:lnSpc>
                <a:spcPct val="93000"/>
              </a:lnSpc>
              <a:spcBef>
                <a:spcPts val="0"/>
              </a:spcBef>
              <a:spcAft>
                <a:spcPts val="0"/>
              </a:spcAft>
              <a:buSzPts val="1800"/>
              <a:buFont typeface="Helvetica Neue"/>
              <a:buChar char="➔"/>
            </a:pPr>
            <a:endParaRPr sz="1800" dirty="0">
              <a:solidFill>
                <a:srgbClr val="00FFCC"/>
              </a:solidFill>
              <a:highlight>
                <a:srgbClr val="FFFF00"/>
              </a:highlight>
              <a:latin typeface="Helvetica Neue"/>
              <a:ea typeface="Helvetica Neue"/>
              <a:cs typeface="Helvetica Neue"/>
              <a:sym typeface="Helvetica Neue"/>
            </a:endParaRPr>
          </a:p>
        </p:txBody>
      </p:sp>
      <p:pic>
        <p:nvPicPr>
          <p:cNvPr id="503" name="Google Shape;503;p67" descr="For the HD version with beep go to: http://www.youtube.com/watch?v=LY6h3pkdsro&#10;&#10;Possibly the easiest timer you'll ever use. Big easy to see numbers. Voted #1 by timer-timer.com - that's us :) http://timer-timer.com. For a version that beeps when it reaches 0 see link above." title="5 Minute Countdown Timer">
            <a:hlinkClick r:id="rId4"/>
          </p:cNvPr>
          <p:cNvPicPr preferRelativeResize="0"/>
          <p:nvPr/>
        </p:nvPicPr>
        <p:blipFill>
          <a:blip r:embed="rId5">
            <a:alphaModFix/>
          </a:blip>
          <a:stretch>
            <a:fillRect/>
          </a:stretch>
        </p:blipFill>
        <p:spPr>
          <a:xfrm>
            <a:off x="224375" y="2411913"/>
            <a:ext cx="2294450" cy="1720826"/>
          </a:xfrm>
          <a:prstGeom prst="rect">
            <a:avLst/>
          </a:prstGeom>
          <a:noFill/>
          <a:ln>
            <a:noFill/>
          </a:ln>
        </p:spPr>
      </p:pic>
    </p:spTree>
    <p:extLst>
      <p:ext uri="{BB962C8B-B14F-4D97-AF65-F5344CB8AC3E}">
        <p14:creationId xmlns:p14="http://schemas.microsoft.com/office/powerpoint/2010/main" val="18769655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68"/>
          <p:cNvSpPr txBox="1">
            <a:spLocks noGrp="1"/>
          </p:cNvSpPr>
          <p:nvPr>
            <p:ph type="ctrTitle"/>
          </p:nvPr>
        </p:nvSpPr>
        <p:spPr>
          <a:xfrm>
            <a:off x="230500" y="1829125"/>
            <a:ext cx="2292600" cy="1606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zh-CN" altLang="en" dirty="0"/>
              <a:t>回顾</a:t>
            </a:r>
            <a:endParaRPr dirty="0">
              <a:solidFill>
                <a:srgbClr val="EF5330"/>
              </a:solidFill>
            </a:endParaRPr>
          </a:p>
        </p:txBody>
      </p:sp>
      <p:pic>
        <p:nvPicPr>
          <p:cNvPr id="509" name="Google Shape;509;p68"/>
          <p:cNvPicPr preferRelativeResize="0"/>
          <p:nvPr/>
        </p:nvPicPr>
        <p:blipFill>
          <a:blip r:embed="rId3">
            <a:alphaModFix/>
          </a:blip>
          <a:stretch>
            <a:fillRect/>
          </a:stretch>
        </p:blipFill>
        <p:spPr>
          <a:xfrm>
            <a:off x="3701775" y="1829132"/>
            <a:ext cx="4447050" cy="2513550"/>
          </a:xfrm>
          <a:prstGeom prst="rect">
            <a:avLst/>
          </a:prstGeom>
          <a:noFill/>
          <a:ln>
            <a:noFill/>
          </a:ln>
        </p:spPr>
      </p:pic>
    </p:spTree>
    <p:extLst>
      <p:ext uri="{BB962C8B-B14F-4D97-AF65-F5344CB8AC3E}">
        <p14:creationId xmlns:p14="http://schemas.microsoft.com/office/powerpoint/2010/main" val="5490719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69"/>
          <p:cNvSpPr txBox="1">
            <a:spLocks noGrp="1"/>
          </p:cNvSpPr>
          <p:nvPr>
            <p:ph type="title"/>
          </p:nvPr>
        </p:nvSpPr>
        <p:spPr>
          <a:xfrm>
            <a:off x="1109400" y="2573225"/>
            <a:ext cx="6925200" cy="1027500"/>
          </a:xfrm>
          <a:prstGeom prst="rect">
            <a:avLst/>
          </a:prstGeom>
        </p:spPr>
        <p:txBody>
          <a:bodyPr spcFirstLastPara="1" wrap="square" lIns="91425" tIns="91425" rIns="91425" bIns="91425" anchor="t" anchorCtr="0">
            <a:noAutofit/>
          </a:bodyPr>
          <a:lstStyle/>
          <a:p>
            <a:pPr lvl="0"/>
            <a:r>
              <a:rPr lang="zh-CN" altLang="en-US" dirty="0"/>
              <a:t>创建函数（</a:t>
            </a:r>
            <a:r>
              <a:rPr lang="en-US" altLang="zh-CN" dirty="0"/>
              <a:t>function</a:t>
            </a:r>
            <a:r>
              <a:rPr lang="zh-CN" altLang="en-US" dirty="0"/>
              <a:t>）来响应事件</a:t>
            </a:r>
            <a:endParaRPr b="1" dirty="0">
              <a:solidFill>
                <a:schemeClr val="accent1"/>
              </a:solidFill>
            </a:endParaRPr>
          </a:p>
        </p:txBody>
      </p:sp>
      <p:sp>
        <p:nvSpPr>
          <p:cNvPr id="515" name="Google Shape;515;p69"/>
          <p:cNvSpPr txBox="1">
            <a:spLocks noGrp="1"/>
          </p:cNvSpPr>
          <p:nvPr>
            <p:ph type="subTitle" idx="1"/>
          </p:nvPr>
        </p:nvSpPr>
        <p:spPr>
          <a:xfrm>
            <a:off x="2082600" y="3861075"/>
            <a:ext cx="4978800" cy="70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b="1">
              <a:solidFill>
                <a:schemeClr val="dk1"/>
              </a:solidFill>
            </a:endParaRPr>
          </a:p>
          <a:p>
            <a:pPr marL="0" lvl="0" indent="0" algn="ctr" rtl="0">
              <a:spcBef>
                <a:spcPts val="0"/>
              </a:spcBef>
              <a:spcAft>
                <a:spcPts val="0"/>
              </a:spcAft>
              <a:buNone/>
            </a:pPr>
            <a:r>
              <a:rPr lang="en" b="1">
                <a:solidFill>
                  <a:srgbClr val="FFFFFF"/>
                </a:solidFill>
              </a:rPr>
              <a:t>Vocabulary:</a:t>
            </a:r>
            <a:r>
              <a:rPr lang="en">
                <a:solidFill>
                  <a:schemeClr val="dk1"/>
                </a:solidFill>
              </a:rPr>
              <a:t> </a:t>
            </a:r>
            <a:r>
              <a:rPr lang="en" b="1">
                <a:solidFill>
                  <a:srgbClr val="FFAA7B"/>
                </a:solidFill>
              </a:rPr>
              <a:t>event, function</a:t>
            </a:r>
            <a:endParaRPr b="1">
              <a:solidFill>
                <a:srgbClr val="FFAA7B"/>
              </a:solidFill>
            </a:endParaRPr>
          </a:p>
        </p:txBody>
      </p:sp>
    </p:spTree>
    <p:extLst>
      <p:ext uri="{BB962C8B-B14F-4D97-AF65-F5344CB8AC3E}">
        <p14:creationId xmlns:p14="http://schemas.microsoft.com/office/powerpoint/2010/main" val="7412430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70"/>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zh-CN" altLang="en-US" dirty="0"/>
              <a:t>事件（</a:t>
            </a:r>
            <a:r>
              <a:rPr lang="en" dirty="0"/>
              <a:t>Event</a:t>
            </a:r>
            <a:r>
              <a:rPr lang="zh-CN" altLang="en-US" dirty="0"/>
              <a:t>）函数（</a:t>
            </a:r>
            <a:r>
              <a:rPr lang="en" dirty="0"/>
              <a:t>Functions</a:t>
            </a:r>
            <a:r>
              <a:rPr lang="zh-CN" altLang="en-US" dirty="0"/>
              <a:t>）</a:t>
            </a:r>
            <a:endParaRPr dirty="0"/>
          </a:p>
        </p:txBody>
      </p:sp>
      <p:sp>
        <p:nvSpPr>
          <p:cNvPr id="521" name="Google Shape;521;p70"/>
          <p:cNvSpPr txBox="1">
            <a:spLocks noGrp="1"/>
          </p:cNvSpPr>
          <p:nvPr>
            <p:ph type="body" idx="1"/>
          </p:nvPr>
        </p:nvSpPr>
        <p:spPr>
          <a:xfrm>
            <a:off x="539500" y="1257300"/>
            <a:ext cx="8071500" cy="3374400"/>
          </a:xfrm>
          <a:prstGeom prst="rect">
            <a:avLst/>
          </a:prstGeom>
        </p:spPr>
        <p:txBody>
          <a:bodyPr spcFirstLastPara="1" wrap="square" lIns="91425" tIns="91425" rIns="91425" bIns="91425" anchor="t" anchorCtr="0">
            <a:noAutofit/>
          </a:bodyPr>
          <a:lstStyle/>
          <a:p>
            <a:pPr marL="0" lvl="0" indent="0">
              <a:buNone/>
            </a:pPr>
            <a:r>
              <a:rPr lang="zh-CN" altLang="en-US" sz="2400" dirty="0"/>
              <a:t>现在，我们的应用程序看起来不错，但是</a:t>
            </a:r>
            <a:r>
              <a:rPr lang="en-US" altLang="zh-CN" sz="2400" dirty="0"/>
              <a:t>……</a:t>
            </a:r>
            <a:r>
              <a:rPr lang="zh-CN" altLang="en-US" sz="2400" dirty="0"/>
              <a:t>。</a:t>
            </a:r>
          </a:p>
          <a:p>
            <a:pPr marL="0" lvl="0" indent="0">
              <a:buNone/>
            </a:pPr>
            <a:endParaRPr lang="zh-CN" altLang="en-US" sz="2400" dirty="0"/>
          </a:p>
          <a:p>
            <a:pPr marL="0" lvl="0" indent="0">
              <a:buNone/>
            </a:pPr>
            <a:r>
              <a:rPr lang="zh-CN" altLang="en-US" sz="2400" dirty="0"/>
              <a:t>我们如何与之互动？</a:t>
            </a:r>
          </a:p>
          <a:p>
            <a:pPr marL="0" lvl="0" indent="0">
              <a:buNone/>
            </a:pPr>
            <a:endParaRPr lang="zh-CN" altLang="en-US" sz="2400" dirty="0"/>
          </a:p>
          <a:p>
            <a:pPr marL="0" lvl="0" indent="0">
              <a:buNone/>
            </a:pPr>
            <a:r>
              <a:rPr lang="zh-CN" altLang="en-US" sz="2400" dirty="0"/>
              <a:t>具有点击功能！</a:t>
            </a:r>
          </a:p>
          <a:p>
            <a:pPr marL="0" lvl="0" indent="0">
              <a:buNone/>
            </a:pPr>
            <a:endParaRPr lang="zh-CN" altLang="en-US" sz="2400" dirty="0"/>
          </a:p>
          <a:p>
            <a:pPr marL="0" lvl="0" indent="0">
              <a:buNone/>
            </a:pPr>
            <a:r>
              <a:rPr lang="en-US" sz="2400" dirty="0"/>
              <a:t>React</a:t>
            </a:r>
            <a:r>
              <a:rPr lang="zh-CN" altLang="en-US" sz="2400" dirty="0"/>
              <a:t>的方法和</a:t>
            </a:r>
            <a:r>
              <a:rPr lang="en-US" sz="2400" dirty="0"/>
              <a:t>jQuery</a:t>
            </a:r>
            <a:r>
              <a:rPr lang="zh-CN" altLang="en-US" sz="2400" dirty="0"/>
              <a:t>的有些不同。</a:t>
            </a:r>
            <a:endParaRPr sz="2400" dirty="0"/>
          </a:p>
        </p:txBody>
      </p:sp>
    </p:spTree>
    <p:extLst>
      <p:ext uri="{BB962C8B-B14F-4D97-AF65-F5344CB8AC3E}">
        <p14:creationId xmlns:p14="http://schemas.microsoft.com/office/powerpoint/2010/main" val="35150436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71"/>
          <p:cNvSpPr txBox="1">
            <a:spLocks noGrp="1"/>
          </p:cNvSpPr>
          <p:nvPr>
            <p:ph type="subTitle" idx="1"/>
          </p:nvPr>
        </p:nvSpPr>
        <p:spPr>
          <a:xfrm>
            <a:off x="208200" y="1838544"/>
            <a:ext cx="2353200" cy="1466400"/>
          </a:xfrm>
          <a:prstGeom prst="rect">
            <a:avLst/>
          </a:prstGeom>
          <a:noFill/>
          <a:ln>
            <a:noFill/>
          </a:ln>
        </p:spPr>
        <p:txBody>
          <a:bodyPr spcFirstLastPara="1" wrap="square" lIns="91425" tIns="91425" rIns="91425" bIns="91425" anchor="ctr" anchorCtr="0">
            <a:noAutofit/>
          </a:bodyPr>
          <a:lstStyle/>
          <a:p>
            <a:pPr marL="0" lvl="0" indent="0" algn="l" rtl="0">
              <a:lnSpc>
                <a:spcPct val="93000"/>
              </a:lnSpc>
              <a:spcBef>
                <a:spcPts val="0"/>
              </a:spcBef>
              <a:spcAft>
                <a:spcPts val="0"/>
              </a:spcAft>
              <a:buClr>
                <a:schemeClr val="dk1"/>
              </a:buClr>
              <a:buSzPts val="1100"/>
              <a:buFont typeface="Arial"/>
              <a:buNone/>
            </a:pPr>
            <a:r>
              <a:rPr lang="zh-CN" altLang="en-US" sz="2400" dirty="0">
                <a:solidFill>
                  <a:schemeClr val="dk1"/>
                </a:solidFill>
                <a:latin typeface="Helvetica Neue"/>
                <a:ea typeface="Helvetica Neue"/>
                <a:cs typeface="Helvetica Neue"/>
                <a:sym typeface="Helvetica Neue"/>
              </a:rPr>
              <a:t>看看代码</a:t>
            </a:r>
            <a:endParaRPr sz="2400" dirty="0">
              <a:latin typeface="Helvetica Neue"/>
              <a:ea typeface="Helvetica Neue"/>
              <a:cs typeface="Helvetica Neue"/>
              <a:sym typeface="Helvetica Neue"/>
            </a:endParaRPr>
          </a:p>
        </p:txBody>
      </p:sp>
      <p:sp>
        <p:nvSpPr>
          <p:cNvPr id="2" name="矩形 1">
            <a:extLst>
              <a:ext uri="{FF2B5EF4-FFF2-40B4-BE49-F238E27FC236}">
                <a16:creationId xmlns:a16="http://schemas.microsoft.com/office/drawing/2014/main" id="{37B325E7-3EC0-7D47-B66F-F096DB617399}"/>
              </a:ext>
            </a:extLst>
          </p:cNvPr>
          <p:cNvSpPr/>
          <p:nvPr/>
        </p:nvSpPr>
        <p:spPr>
          <a:xfrm>
            <a:off x="4673264" y="850319"/>
            <a:ext cx="1726755" cy="307777"/>
          </a:xfrm>
          <a:prstGeom prst="rect">
            <a:avLst/>
          </a:prstGeom>
        </p:spPr>
        <p:txBody>
          <a:bodyPr wrap="none">
            <a:spAutoFit/>
          </a:bodyPr>
          <a:lstStyle/>
          <a:p>
            <a:r>
              <a:rPr lang="zh-CN" altLang="en-US" dirty="0"/>
              <a:t>63-Guided-Practice</a:t>
            </a:r>
          </a:p>
        </p:txBody>
      </p:sp>
    </p:spTree>
    <p:extLst>
      <p:ext uri="{BB962C8B-B14F-4D97-AF65-F5344CB8AC3E}">
        <p14:creationId xmlns:p14="http://schemas.microsoft.com/office/powerpoint/2010/main" val="8805957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72"/>
          <p:cNvSpPr txBox="1">
            <a:spLocks noGrp="1"/>
          </p:cNvSpPr>
          <p:nvPr>
            <p:ph type="subTitle" idx="1"/>
          </p:nvPr>
        </p:nvSpPr>
        <p:spPr>
          <a:xfrm>
            <a:off x="208200" y="1838544"/>
            <a:ext cx="2353200" cy="1466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err="1">
                <a:solidFill>
                  <a:schemeClr val="dk1"/>
                </a:solidFill>
                <a:latin typeface="Helvetica Neue"/>
                <a:ea typeface="Helvetica Neue"/>
                <a:cs typeface="Helvetica Neue"/>
                <a:sym typeface="Helvetica Neue"/>
              </a:rPr>
              <a:t>onClick</a:t>
            </a:r>
            <a:r>
              <a:rPr lang="en" sz="2400" dirty="0">
                <a:solidFill>
                  <a:schemeClr val="dk1"/>
                </a:solidFill>
                <a:latin typeface="Helvetica Neue"/>
                <a:ea typeface="Helvetica Neue"/>
                <a:cs typeface="Helvetica Neue"/>
                <a:sym typeface="Helvetica Neue"/>
              </a:rPr>
              <a:t> </a:t>
            </a:r>
            <a:r>
              <a:rPr lang="zh-CN" altLang="en" sz="2400" dirty="0">
                <a:solidFill>
                  <a:schemeClr val="dk1"/>
                </a:solidFill>
                <a:latin typeface="Helvetica Neue"/>
                <a:ea typeface="Helvetica Neue"/>
                <a:cs typeface="Helvetica Neue"/>
                <a:sym typeface="Helvetica Neue"/>
              </a:rPr>
              <a:t>函数</a:t>
            </a:r>
            <a:r>
              <a:rPr lang="en" sz="2400" dirty="0">
                <a:solidFill>
                  <a:schemeClr val="dk1"/>
                </a:solidFill>
                <a:latin typeface="Helvetica Neue"/>
                <a:ea typeface="Helvetica Neue"/>
                <a:cs typeface="Helvetica Neue"/>
                <a:sym typeface="Helvetica Neue"/>
              </a:rPr>
              <a:t>function</a:t>
            </a:r>
            <a:endParaRPr sz="2400" dirty="0">
              <a:latin typeface="Helvetica Neue"/>
              <a:ea typeface="Helvetica Neue"/>
              <a:cs typeface="Helvetica Neue"/>
              <a:sym typeface="Helvetica Neue"/>
            </a:endParaRPr>
          </a:p>
        </p:txBody>
      </p:sp>
      <p:sp>
        <p:nvSpPr>
          <p:cNvPr id="533" name="Google Shape;533;p72"/>
          <p:cNvSpPr txBox="1"/>
          <p:nvPr/>
        </p:nvSpPr>
        <p:spPr>
          <a:xfrm>
            <a:off x="3264399" y="356625"/>
            <a:ext cx="5276699" cy="46635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800" dirty="0">
                <a:solidFill>
                  <a:srgbClr val="0000FF"/>
                </a:solidFill>
                <a:latin typeface="Consolas"/>
                <a:ea typeface="Consolas"/>
                <a:cs typeface="Consolas"/>
                <a:sym typeface="Consolas"/>
              </a:rPr>
              <a:t>import</a:t>
            </a:r>
            <a:r>
              <a:rPr lang="en" sz="1800" dirty="0">
                <a:solidFill>
                  <a:schemeClr val="dk1"/>
                </a:solidFill>
                <a:latin typeface="Consolas"/>
                <a:ea typeface="Consolas"/>
                <a:cs typeface="Consolas"/>
                <a:sym typeface="Consolas"/>
              </a:rPr>
              <a:t> </a:t>
            </a:r>
            <a:r>
              <a:rPr lang="en" sz="1800" dirty="0">
                <a:solidFill>
                  <a:srgbClr val="008080"/>
                </a:solidFill>
                <a:latin typeface="Consolas"/>
                <a:ea typeface="Consolas"/>
                <a:cs typeface="Consolas"/>
                <a:sym typeface="Consolas"/>
              </a:rPr>
              <a:t>React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from</a:t>
            </a:r>
            <a:r>
              <a:rPr lang="en" sz="1800" dirty="0">
                <a:solidFill>
                  <a:schemeClr val="dk1"/>
                </a:solidFill>
                <a:latin typeface="Consolas"/>
                <a:ea typeface="Consolas"/>
                <a:cs typeface="Consolas"/>
                <a:sym typeface="Consolas"/>
              </a:rPr>
              <a:t> </a:t>
            </a:r>
            <a:r>
              <a:rPr lang="en" sz="1800" dirty="0">
                <a:solidFill>
                  <a:srgbClr val="A31515"/>
                </a:solidFill>
                <a:latin typeface="Consolas"/>
                <a:ea typeface="Consolas"/>
                <a:cs typeface="Consolas"/>
                <a:sym typeface="Consolas"/>
              </a:rPr>
              <a:t>'react'</a:t>
            </a:r>
            <a:r>
              <a:rPr lang="en" sz="1800" dirty="0">
                <a:solidFill>
                  <a:schemeClr val="dk1"/>
                </a:solidFill>
                <a:latin typeface="Consolas"/>
                <a:ea typeface="Consolas"/>
                <a:cs typeface="Consolas"/>
                <a:sym typeface="Consolas"/>
              </a:rPr>
              <a:t>;</a:t>
            </a:r>
            <a:endParaRPr sz="1800" dirty="0">
              <a:solidFill>
                <a:schemeClr val="dk1"/>
              </a:solidFill>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sz="1800" dirty="0">
                <a:solidFill>
                  <a:srgbClr val="0000FF"/>
                </a:solidFill>
                <a:latin typeface="Consolas"/>
                <a:ea typeface="Consolas"/>
                <a:cs typeface="Consolas"/>
                <a:sym typeface="Consolas"/>
              </a:rPr>
              <a:t>export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default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function</a:t>
            </a:r>
            <a:r>
              <a:rPr lang="en" sz="1800" dirty="0">
                <a:solidFill>
                  <a:schemeClr val="dk1"/>
                </a:solidFill>
                <a:latin typeface="Consolas"/>
                <a:ea typeface="Consolas"/>
                <a:cs typeface="Consolas"/>
                <a:sym typeface="Consolas"/>
              </a:rPr>
              <a:t> </a:t>
            </a:r>
            <a:r>
              <a:rPr lang="en" sz="1800" dirty="0">
                <a:solidFill>
                  <a:srgbClr val="008080"/>
                </a:solidFill>
                <a:latin typeface="Consolas"/>
                <a:ea typeface="Consolas"/>
                <a:cs typeface="Consolas"/>
                <a:sym typeface="Consolas"/>
              </a:rPr>
              <a:t>Animal</a:t>
            </a:r>
            <a:r>
              <a:rPr lang="en" sz="1800" dirty="0">
                <a:solidFill>
                  <a:srgbClr val="0000FF"/>
                </a:solidFill>
                <a:latin typeface="Consolas"/>
                <a:ea typeface="Consolas"/>
                <a:cs typeface="Consolas"/>
                <a:sym typeface="Consolas"/>
              </a:rPr>
              <a:t>(props)</a:t>
            </a:r>
            <a:r>
              <a:rPr lang="en" sz="1800" dirty="0">
                <a:solidFill>
                  <a:schemeClr val="dk1"/>
                </a:solidFill>
                <a:latin typeface="Consolas"/>
                <a:ea typeface="Consolas"/>
                <a:cs typeface="Consolas"/>
                <a:sym typeface="Consolas"/>
              </a:rPr>
              <a:t> {</a:t>
            </a:r>
            <a:endParaRPr sz="1800" dirty="0">
              <a:solidFill>
                <a:srgbClr val="0000FF"/>
              </a:solidFill>
              <a:latin typeface="Consolas"/>
              <a:ea typeface="Consolas"/>
              <a:cs typeface="Consolas"/>
              <a:sym typeface="Consolas"/>
            </a:endParaRPr>
          </a:p>
          <a:p>
            <a:pPr marL="0" lvl="0" indent="0" algn="l" rtl="0">
              <a:lnSpc>
                <a:spcPct val="100000"/>
              </a:lnSpc>
              <a:spcBef>
                <a:spcPts val="0"/>
              </a:spcBef>
              <a:spcAft>
                <a:spcPts val="0"/>
              </a:spcAft>
              <a:buNone/>
            </a:pPr>
            <a:r>
              <a:rPr lang="en"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sz="1800" dirty="0">
                <a:solidFill>
                  <a:schemeClr val="dk1"/>
                </a:solidFill>
                <a:latin typeface="Consolas"/>
                <a:ea typeface="Consolas"/>
                <a:cs typeface="Consolas"/>
                <a:sym typeface="Consolas"/>
              </a:rPr>
              <a:t>  function </a:t>
            </a:r>
            <a:r>
              <a:rPr lang="zh-CN" altLang="en" sz="1800" dirty="0">
                <a:solidFill>
                  <a:schemeClr val="dk1"/>
                </a:solidFill>
                <a:latin typeface="Consolas"/>
                <a:ea typeface="Consolas"/>
                <a:cs typeface="Consolas"/>
                <a:sym typeface="Consolas"/>
              </a:rPr>
              <a:t>叫</a:t>
            </a:r>
            <a:r>
              <a:rPr lang="en" sz="1800" dirty="0">
                <a:solidFill>
                  <a:schemeClr val="dk1"/>
                </a:solidFill>
                <a:latin typeface="Consolas"/>
                <a:ea typeface="Consolas"/>
                <a:cs typeface="Consolas"/>
                <a:sym typeface="Consolas"/>
              </a:rPr>
              <a:t>(){</a:t>
            </a:r>
            <a:endParaRPr sz="1800" dirty="0">
              <a:solidFill>
                <a:schemeClr val="dk1"/>
              </a:solidFill>
              <a:latin typeface="Consolas"/>
              <a:ea typeface="Consolas"/>
              <a:cs typeface="Consolas"/>
              <a:sym typeface="Consolas"/>
            </a:endParaRPr>
          </a:p>
          <a:p>
            <a:pPr marL="457200" lvl="0" indent="0" algn="l" rtl="0">
              <a:lnSpc>
                <a:spcPct val="100000"/>
              </a:lnSpc>
              <a:spcBef>
                <a:spcPts val="0"/>
              </a:spcBef>
              <a:spcAft>
                <a:spcPts val="0"/>
              </a:spcAft>
              <a:buNone/>
            </a:pPr>
            <a:r>
              <a:rPr lang="en" sz="1800" dirty="0">
                <a:solidFill>
                  <a:schemeClr val="dk1"/>
                </a:solidFill>
                <a:latin typeface="Consolas"/>
                <a:ea typeface="Consolas"/>
                <a:cs typeface="Consolas"/>
                <a:sym typeface="Consolas"/>
              </a:rPr>
              <a:t>alert(“</a:t>
            </a:r>
            <a:r>
              <a:rPr lang="zh-CN" altLang="en" sz="1800" dirty="0">
                <a:solidFill>
                  <a:schemeClr val="dk1"/>
                </a:solidFill>
                <a:latin typeface="Consolas"/>
                <a:ea typeface="Consolas"/>
                <a:cs typeface="Consolas"/>
                <a:sym typeface="Consolas"/>
              </a:rPr>
              <a:t>喵</a:t>
            </a:r>
            <a:r>
              <a:rPr lang="en" sz="1800" dirty="0">
                <a:solidFill>
                  <a:schemeClr val="dk1"/>
                </a:solidFill>
                <a:latin typeface="Consolas"/>
                <a:ea typeface="Consolas"/>
                <a:cs typeface="Consolas"/>
                <a:sym typeface="Consolas"/>
              </a:rPr>
              <a:t>”);</a:t>
            </a:r>
            <a:endParaRPr sz="1800" dirty="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endParaRPr sz="1800" dirty="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sz="1800" dirty="0">
                <a:solidFill>
                  <a:srgbClr val="0000FF"/>
                </a:solidFill>
                <a:latin typeface="Consolas"/>
                <a:ea typeface="Consolas"/>
                <a:cs typeface="Consolas"/>
                <a:sym typeface="Consolas"/>
              </a:rPr>
              <a:t>  return</a:t>
            </a:r>
            <a:r>
              <a:rPr lang="en"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sz="1800" dirty="0">
                <a:solidFill>
                  <a:schemeClr val="dk1"/>
                </a:solidFill>
                <a:latin typeface="Consolas"/>
                <a:ea typeface="Consolas"/>
                <a:cs typeface="Consolas"/>
                <a:sym typeface="Consolas"/>
              </a:rPr>
              <a:t>	&lt;div </a:t>
            </a:r>
            <a:r>
              <a:rPr lang="en" sz="1800" dirty="0" err="1">
                <a:solidFill>
                  <a:schemeClr val="dk1"/>
                </a:solidFill>
                <a:latin typeface="Consolas"/>
                <a:ea typeface="Consolas"/>
                <a:cs typeface="Consolas"/>
                <a:sym typeface="Consolas"/>
              </a:rPr>
              <a:t>onClick</a:t>
            </a:r>
            <a:r>
              <a:rPr lang="en" sz="1800" dirty="0">
                <a:solidFill>
                  <a:schemeClr val="dk1"/>
                </a:solidFill>
                <a:latin typeface="Consolas"/>
                <a:ea typeface="Consolas"/>
                <a:cs typeface="Consolas"/>
                <a:sym typeface="Consolas"/>
              </a:rPr>
              <a:t>={</a:t>
            </a:r>
            <a:r>
              <a:rPr lang="zh-CN" altLang="en" sz="1800" dirty="0">
                <a:solidFill>
                  <a:schemeClr val="dk1"/>
                </a:solidFill>
                <a:latin typeface="Consolas"/>
                <a:ea typeface="Consolas"/>
                <a:cs typeface="Consolas"/>
                <a:sym typeface="Consolas"/>
              </a:rPr>
              <a:t>叫</a:t>
            </a:r>
            <a:r>
              <a:rPr lang="en" sz="1800" dirty="0">
                <a:solidFill>
                  <a:schemeClr val="dk1"/>
                </a:solidFill>
                <a:latin typeface="Consolas"/>
                <a:ea typeface="Consolas"/>
                <a:cs typeface="Consolas"/>
                <a:sym typeface="Consolas"/>
              </a:rPr>
              <a:t>}&gt;</a:t>
            </a:r>
            <a:endParaRPr sz="1800" dirty="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sz="1800" dirty="0">
                <a:solidFill>
                  <a:schemeClr val="dk1"/>
                </a:solidFill>
                <a:latin typeface="Consolas"/>
                <a:ea typeface="Consolas"/>
                <a:cs typeface="Consolas"/>
                <a:sym typeface="Consolas"/>
              </a:rPr>
              <a:t>	&lt;p&gt; </a:t>
            </a:r>
            <a:r>
              <a:rPr lang="zh-CN" altLang="en" sz="1800" dirty="0">
                <a:solidFill>
                  <a:schemeClr val="dk1"/>
                </a:solidFill>
                <a:latin typeface="Consolas"/>
                <a:ea typeface="Consolas"/>
                <a:cs typeface="Consolas"/>
                <a:sym typeface="Consolas"/>
              </a:rPr>
              <a:t>名字</a:t>
            </a:r>
            <a:r>
              <a:rPr lang="en" sz="1800" dirty="0">
                <a:solidFill>
                  <a:schemeClr val="dk1"/>
                </a:solidFill>
                <a:latin typeface="Consolas"/>
                <a:ea typeface="Consolas"/>
                <a:cs typeface="Consolas"/>
                <a:sym typeface="Consolas"/>
              </a:rPr>
              <a:t>: {</a:t>
            </a:r>
            <a:r>
              <a:rPr lang="en" sz="1800" dirty="0" err="1">
                <a:solidFill>
                  <a:schemeClr val="dk1"/>
                </a:solidFill>
                <a:latin typeface="Consolas"/>
                <a:ea typeface="Consolas"/>
                <a:cs typeface="Consolas"/>
                <a:sym typeface="Consolas"/>
              </a:rPr>
              <a:t>props.name</a:t>
            </a:r>
            <a:r>
              <a:rPr lang="en" sz="1800" dirty="0">
                <a:solidFill>
                  <a:schemeClr val="dk1"/>
                </a:solidFill>
                <a:latin typeface="Consolas"/>
                <a:ea typeface="Consolas"/>
                <a:cs typeface="Consolas"/>
                <a:sym typeface="Consolas"/>
              </a:rPr>
              <a:t>} &lt;/p&gt;</a:t>
            </a:r>
            <a:endParaRPr sz="1800" dirty="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sz="1800" dirty="0">
                <a:solidFill>
                  <a:schemeClr val="dk1"/>
                </a:solidFill>
                <a:latin typeface="Consolas"/>
                <a:ea typeface="Consolas"/>
                <a:cs typeface="Consolas"/>
                <a:sym typeface="Consolas"/>
              </a:rPr>
              <a:t>	&lt;/div&gt;</a:t>
            </a:r>
            <a:endParaRPr sz="1800" dirty="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r>
              <a:rPr lang="en" sz="1800" dirty="0">
                <a:solidFill>
                  <a:schemeClr val="dk1"/>
                </a:solidFill>
                <a:latin typeface="Consolas"/>
                <a:ea typeface="Consolas"/>
                <a:cs typeface="Consolas"/>
                <a:sym typeface="Consolas"/>
              </a:rPr>
              <a:t>}</a:t>
            </a:r>
            <a:endParaRPr sz="1800" dirty="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endParaRPr sz="1800" dirty="0">
              <a:solidFill>
                <a:srgbClr val="0000FF"/>
              </a:solidFill>
              <a:latin typeface="Consolas"/>
              <a:ea typeface="Consolas"/>
              <a:cs typeface="Consolas"/>
              <a:sym typeface="Consolas"/>
            </a:endParaRPr>
          </a:p>
          <a:p>
            <a:pPr marL="0" lvl="0" indent="0" algn="l" rtl="0">
              <a:lnSpc>
                <a:spcPct val="100000"/>
              </a:lnSpc>
              <a:spcBef>
                <a:spcPts val="0"/>
              </a:spcBef>
              <a:spcAft>
                <a:spcPts val="0"/>
              </a:spcAft>
              <a:buNone/>
            </a:pPr>
            <a:endParaRPr sz="1800" dirty="0">
              <a:solidFill>
                <a:schemeClr val="dk1"/>
              </a:solidFill>
              <a:latin typeface="Consolas"/>
              <a:ea typeface="Consolas"/>
              <a:cs typeface="Consolas"/>
              <a:sym typeface="Consolas"/>
            </a:endParaRPr>
          </a:p>
          <a:p>
            <a:pPr marL="0" lvl="0" indent="0" algn="l" rtl="0">
              <a:lnSpc>
                <a:spcPct val="100000"/>
              </a:lnSpc>
              <a:spcBef>
                <a:spcPts val="0"/>
              </a:spcBef>
              <a:spcAft>
                <a:spcPts val="0"/>
              </a:spcAft>
              <a:buNone/>
            </a:pPr>
            <a:endParaRPr sz="1800" dirty="0">
              <a:solidFill>
                <a:srgbClr val="0000FF"/>
              </a:solidFill>
              <a:latin typeface="Consolas"/>
              <a:ea typeface="Consolas"/>
              <a:cs typeface="Consolas"/>
              <a:sym typeface="Consolas"/>
            </a:endParaRPr>
          </a:p>
          <a:p>
            <a:pPr marL="0" lvl="0" indent="0" algn="l" rtl="0">
              <a:lnSpc>
                <a:spcPct val="100000"/>
              </a:lnSpc>
              <a:spcBef>
                <a:spcPts val="0"/>
              </a:spcBef>
              <a:spcAft>
                <a:spcPts val="0"/>
              </a:spcAft>
              <a:buNone/>
            </a:pPr>
            <a:endParaRPr sz="1800" dirty="0">
              <a:latin typeface="Consolas"/>
              <a:ea typeface="Consolas"/>
              <a:cs typeface="Consolas"/>
              <a:sym typeface="Consolas"/>
            </a:endParaRPr>
          </a:p>
        </p:txBody>
      </p:sp>
    </p:spTree>
    <p:extLst>
      <p:ext uri="{BB962C8B-B14F-4D97-AF65-F5344CB8AC3E}">
        <p14:creationId xmlns:p14="http://schemas.microsoft.com/office/powerpoint/2010/main" val="14446543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73"/>
          <p:cNvSpPr txBox="1">
            <a:spLocks noGrp="1"/>
          </p:cNvSpPr>
          <p:nvPr>
            <p:ph type="subTitle" idx="1"/>
          </p:nvPr>
        </p:nvSpPr>
        <p:spPr>
          <a:xfrm>
            <a:off x="208200" y="1838544"/>
            <a:ext cx="2353200" cy="1466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chemeClr val="dk1"/>
                </a:solidFill>
                <a:latin typeface="Helvetica Neue"/>
                <a:ea typeface="Helvetica Neue"/>
                <a:cs typeface="Helvetica Neue"/>
                <a:sym typeface="Helvetica Neue"/>
              </a:rPr>
              <a:t>onClick function</a:t>
            </a:r>
            <a:endParaRPr sz="2400">
              <a:latin typeface="Helvetica Neue"/>
              <a:ea typeface="Helvetica Neue"/>
              <a:cs typeface="Helvetica Neue"/>
              <a:sym typeface="Helvetica Neue"/>
            </a:endParaRPr>
          </a:p>
        </p:txBody>
      </p:sp>
      <p:sp>
        <p:nvSpPr>
          <p:cNvPr id="539" name="Google Shape;539;p73"/>
          <p:cNvSpPr txBox="1"/>
          <p:nvPr/>
        </p:nvSpPr>
        <p:spPr>
          <a:xfrm>
            <a:off x="3264400" y="1132225"/>
            <a:ext cx="3803100" cy="473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800">
                <a:solidFill>
                  <a:schemeClr val="dk1"/>
                </a:solidFill>
                <a:latin typeface="Consolas"/>
                <a:ea typeface="Consolas"/>
                <a:cs typeface="Consolas"/>
                <a:sym typeface="Consolas"/>
              </a:rPr>
              <a:t>&lt;div onClick={meow}&gt;</a:t>
            </a:r>
            <a:endParaRPr sz="180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endParaRPr sz="1800">
              <a:solidFill>
                <a:srgbClr val="0000FF"/>
              </a:solidFill>
              <a:latin typeface="Consolas"/>
              <a:ea typeface="Consolas"/>
              <a:cs typeface="Consolas"/>
              <a:sym typeface="Consolas"/>
            </a:endParaRPr>
          </a:p>
          <a:p>
            <a:pPr marL="0" lvl="0" indent="0" algn="l" rtl="0">
              <a:lnSpc>
                <a:spcPct val="150000"/>
              </a:lnSpc>
              <a:spcBef>
                <a:spcPts val="0"/>
              </a:spcBef>
              <a:spcAft>
                <a:spcPts val="0"/>
              </a:spcAft>
              <a:buNone/>
            </a:pPr>
            <a:endParaRPr sz="180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endParaRPr sz="180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endParaRPr sz="1800">
              <a:latin typeface="Consolas"/>
              <a:ea typeface="Consolas"/>
              <a:cs typeface="Consolas"/>
              <a:sym typeface="Consolas"/>
            </a:endParaRPr>
          </a:p>
        </p:txBody>
      </p:sp>
      <p:sp>
        <p:nvSpPr>
          <p:cNvPr id="540" name="Google Shape;540;p73"/>
          <p:cNvSpPr txBox="1"/>
          <p:nvPr/>
        </p:nvSpPr>
        <p:spPr>
          <a:xfrm>
            <a:off x="3264400" y="2210125"/>
            <a:ext cx="3803100" cy="13599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1800">
                <a:solidFill>
                  <a:schemeClr val="dk1"/>
                </a:solidFill>
                <a:latin typeface="Consolas"/>
                <a:ea typeface="Consolas"/>
                <a:cs typeface="Consolas"/>
                <a:sym typeface="Consolas"/>
              </a:rPr>
              <a:t>function meow(){</a:t>
            </a:r>
            <a:endParaRPr sz="180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en" sz="1800">
                <a:solidFill>
                  <a:schemeClr val="dk1"/>
                </a:solidFill>
                <a:latin typeface="Consolas"/>
                <a:ea typeface="Consolas"/>
                <a:cs typeface="Consolas"/>
                <a:sym typeface="Consolas"/>
              </a:rPr>
              <a:t>	alert(“meow”);</a:t>
            </a:r>
            <a:endParaRPr sz="180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en" sz="1800">
                <a:solidFill>
                  <a:schemeClr val="dk1"/>
                </a:solidFill>
                <a:latin typeface="Consolas"/>
                <a:ea typeface="Consolas"/>
                <a:cs typeface="Consolas"/>
                <a:sym typeface="Consolas"/>
              </a:rPr>
              <a:t>}</a:t>
            </a:r>
            <a:endParaRPr sz="180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endParaRPr sz="180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endParaRPr sz="180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endParaRPr sz="1800">
              <a:solidFill>
                <a:srgbClr val="0000FF"/>
              </a:solidFill>
              <a:latin typeface="Consolas"/>
              <a:ea typeface="Consolas"/>
              <a:cs typeface="Consolas"/>
              <a:sym typeface="Consolas"/>
            </a:endParaRPr>
          </a:p>
          <a:p>
            <a:pPr marL="0" lvl="0" indent="0" algn="l" rtl="0">
              <a:lnSpc>
                <a:spcPct val="150000"/>
              </a:lnSpc>
              <a:spcBef>
                <a:spcPts val="0"/>
              </a:spcBef>
              <a:spcAft>
                <a:spcPts val="0"/>
              </a:spcAft>
              <a:buNone/>
            </a:pPr>
            <a:endParaRPr sz="180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endParaRPr sz="180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endParaRPr sz="1800">
              <a:latin typeface="Consolas"/>
              <a:ea typeface="Consolas"/>
              <a:cs typeface="Consolas"/>
              <a:sym typeface="Consolas"/>
            </a:endParaRPr>
          </a:p>
        </p:txBody>
      </p:sp>
    </p:spTree>
    <p:extLst>
      <p:ext uri="{BB962C8B-B14F-4D97-AF65-F5344CB8AC3E}">
        <p14:creationId xmlns:p14="http://schemas.microsoft.com/office/powerpoint/2010/main" val="2430404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75"/>
          <p:cNvSpPr/>
          <p:nvPr/>
        </p:nvSpPr>
        <p:spPr>
          <a:xfrm>
            <a:off x="251550" y="1149800"/>
            <a:ext cx="8640900" cy="3388500"/>
          </a:xfrm>
          <a:prstGeom prst="rect">
            <a:avLst/>
          </a:prstGeom>
          <a:noFill/>
          <a:ln w="3810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5"/>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React Component</a:t>
            </a:r>
            <a:endParaRPr/>
          </a:p>
        </p:txBody>
      </p:sp>
      <p:pic>
        <p:nvPicPr>
          <p:cNvPr id="556" name="Google Shape;556;p75"/>
          <p:cNvPicPr preferRelativeResize="0"/>
          <p:nvPr/>
        </p:nvPicPr>
        <p:blipFill>
          <a:blip r:embed="rId3">
            <a:alphaModFix/>
          </a:blip>
          <a:stretch>
            <a:fillRect/>
          </a:stretch>
        </p:blipFill>
        <p:spPr>
          <a:xfrm>
            <a:off x="354372" y="1241686"/>
            <a:ext cx="8381857" cy="3211475"/>
          </a:xfrm>
          <a:prstGeom prst="rect">
            <a:avLst/>
          </a:prstGeom>
          <a:noFill/>
          <a:ln>
            <a:noFill/>
          </a:ln>
        </p:spPr>
      </p:pic>
      <p:sp>
        <p:nvSpPr>
          <p:cNvPr id="557" name="Google Shape;557;p75"/>
          <p:cNvSpPr/>
          <p:nvPr/>
        </p:nvSpPr>
        <p:spPr>
          <a:xfrm>
            <a:off x="1700534" y="1566228"/>
            <a:ext cx="7035600" cy="2888700"/>
          </a:xfrm>
          <a:prstGeom prst="rect">
            <a:avLst/>
          </a:prstGeom>
          <a:noFill/>
          <a:ln w="2857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75"/>
          <p:cNvSpPr/>
          <p:nvPr/>
        </p:nvSpPr>
        <p:spPr>
          <a:xfrm>
            <a:off x="337749" y="1566228"/>
            <a:ext cx="1309200" cy="2888700"/>
          </a:xfrm>
          <a:prstGeom prst="rect">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75"/>
          <p:cNvSpPr/>
          <p:nvPr/>
        </p:nvSpPr>
        <p:spPr>
          <a:xfrm>
            <a:off x="354433" y="1241687"/>
            <a:ext cx="8381700" cy="27090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75"/>
          <p:cNvSpPr/>
          <p:nvPr/>
        </p:nvSpPr>
        <p:spPr>
          <a:xfrm>
            <a:off x="1754167" y="1566228"/>
            <a:ext cx="6941700" cy="1294200"/>
          </a:xfrm>
          <a:prstGeom prst="rect">
            <a:avLst/>
          </a:prstGeom>
          <a:no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5"/>
          <p:cNvSpPr/>
          <p:nvPr/>
        </p:nvSpPr>
        <p:spPr>
          <a:xfrm>
            <a:off x="1747445" y="2913884"/>
            <a:ext cx="6941700" cy="1485600"/>
          </a:xfrm>
          <a:prstGeom prst="rect">
            <a:avLst/>
          </a:prstGeom>
          <a:no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5"/>
          <p:cNvSpPr/>
          <p:nvPr/>
        </p:nvSpPr>
        <p:spPr>
          <a:xfrm>
            <a:off x="2224545" y="3181436"/>
            <a:ext cx="1224900" cy="1199100"/>
          </a:xfrm>
          <a:prstGeom prst="rect">
            <a:avLst/>
          </a:prstGeom>
          <a:no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5"/>
          <p:cNvSpPr/>
          <p:nvPr/>
        </p:nvSpPr>
        <p:spPr>
          <a:xfrm>
            <a:off x="3449496" y="3181436"/>
            <a:ext cx="1158900" cy="1199100"/>
          </a:xfrm>
          <a:prstGeom prst="rect">
            <a:avLst/>
          </a:prstGeom>
          <a:no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5"/>
          <p:cNvSpPr/>
          <p:nvPr/>
        </p:nvSpPr>
        <p:spPr>
          <a:xfrm>
            <a:off x="4638836" y="3181436"/>
            <a:ext cx="1158900" cy="1199100"/>
          </a:xfrm>
          <a:prstGeom prst="rect">
            <a:avLst/>
          </a:prstGeom>
          <a:no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5"/>
          <p:cNvSpPr/>
          <p:nvPr/>
        </p:nvSpPr>
        <p:spPr>
          <a:xfrm>
            <a:off x="5797731" y="3181436"/>
            <a:ext cx="1158900" cy="1199100"/>
          </a:xfrm>
          <a:prstGeom prst="rect">
            <a:avLst/>
          </a:prstGeom>
          <a:no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5"/>
          <p:cNvSpPr/>
          <p:nvPr/>
        </p:nvSpPr>
        <p:spPr>
          <a:xfrm>
            <a:off x="6987072" y="3181436"/>
            <a:ext cx="1158900" cy="1199100"/>
          </a:xfrm>
          <a:prstGeom prst="rect">
            <a:avLst/>
          </a:prstGeom>
          <a:no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75"/>
          <p:cNvSpPr/>
          <p:nvPr/>
        </p:nvSpPr>
        <p:spPr>
          <a:xfrm>
            <a:off x="379837" y="1566228"/>
            <a:ext cx="1224900" cy="215700"/>
          </a:xfrm>
          <a:prstGeom prst="rect">
            <a:avLst/>
          </a:prstGeom>
          <a:no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75"/>
          <p:cNvSpPr/>
          <p:nvPr/>
        </p:nvSpPr>
        <p:spPr>
          <a:xfrm>
            <a:off x="379837" y="1808729"/>
            <a:ext cx="1224900" cy="215700"/>
          </a:xfrm>
          <a:prstGeom prst="rect">
            <a:avLst/>
          </a:prstGeom>
          <a:no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75"/>
          <p:cNvSpPr/>
          <p:nvPr/>
        </p:nvSpPr>
        <p:spPr>
          <a:xfrm>
            <a:off x="379837" y="2051230"/>
            <a:ext cx="1224900" cy="215700"/>
          </a:xfrm>
          <a:prstGeom prst="rect">
            <a:avLst/>
          </a:prstGeom>
          <a:no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75"/>
          <p:cNvSpPr/>
          <p:nvPr/>
        </p:nvSpPr>
        <p:spPr>
          <a:xfrm>
            <a:off x="379837" y="2476940"/>
            <a:ext cx="1224900" cy="215700"/>
          </a:xfrm>
          <a:prstGeom prst="rect">
            <a:avLst/>
          </a:prstGeom>
          <a:no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75"/>
          <p:cNvSpPr/>
          <p:nvPr/>
        </p:nvSpPr>
        <p:spPr>
          <a:xfrm>
            <a:off x="379837" y="2686917"/>
            <a:ext cx="1224900" cy="215700"/>
          </a:xfrm>
          <a:prstGeom prst="rect">
            <a:avLst/>
          </a:prstGeom>
          <a:no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75"/>
          <p:cNvSpPr/>
          <p:nvPr/>
        </p:nvSpPr>
        <p:spPr>
          <a:xfrm>
            <a:off x="379837" y="2902651"/>
            <a:ext cx="1224900" cy="215700"/>
          </a:xfrm>
          <a:prstGeom prst="rect">
            <a:avLst/>
          </a:prstGeom>
          <a:no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5"/>
          <p:cNvSpPr/>
          <p:nvPr/>
        </p:nvSpPr>
        <p:spPr>
          <a:xfrm>
            <a:off x="379837" y="3119372"/>
            <a:ext cx="1224900" cy="215700"/>
          </a:xfrm>
          <a:prstGeom prst="rect">
            <a:avLst/>
          </a:prstGeom>
          <a:no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75"/>
          <p:cNvSpPr/>
          <p:nvPr/>
        </p:nvSpPr>
        <p:spPr>
          <a:xfrm>
            <a:off x="379837" y="3328361"/>
            <a:ext cx="1224900" cy="215700"/>
          </a:xfrm>
          <a:prstGeom prst="rect">
            <a:avLst/>
          </a:prstGeom>
          <a:no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75"/>
          <p:cNvSpPr/>
          <p:nvPr/>
        </p:nvSpPr>
        <p:spPr>
          <a:xfrm>
            <a:off x="379837" y="3551827"/>
            <a:ext cx="1224900" cy="215700"/>
          </a:xfrm>
          <a:prstGeom prst="rect">
            <a:avLst/>
          </a:prstGeom>
          <a:no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75"/>
          <p:cNvSpPr/>
          <p:nvPr/>
        </p:nvSpPr>
        <p:spPr>
          <a:xfrm>
            <a:off x="379837" y="3754071"/>
            <a:ext cx="1224900" cy="215700"/>
          </a:xfrm>
          <a:prstGeom prst="rect">
            <a:avLst/>
          </a:prstGeom>
          <a:no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75"/>
          <p:cNvSpPr/>
          <p:nvPr/>
        </p:nvSpPr>
        <p:spPr>
          <a:xfrm>
            <a:off x="379837" y="3984282"/>
            <a:ext cx="1224900" cy="215700"/>
          </a:xfrm>
          <a:prstGeom prst="rect">
            <a:avLst/>
          </a:prstGeom>
          <a:no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75"/>
          <p:cNvSpPr/>
          <p:nvPr/>
        </p:nvSpPr>
        <p:spPr>
          <a:xfrm>
            <a:off x="394622" y="4214492"/>
            <a:ext cx="1224900" cy="215700"/>
          </a:xfrm>
          <a:prstGeom prst="rect">
            <a:avLst/>
          </a:prstGeom>
          <a:no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4"/>
                                        </p:tgtEl>
                                        <p:attrNameLst>
                                          <p:attrName>style.visibility</p:attrName>
                                        </p:attrNameLst>
                                      </p:cBhvr>
                                      <p:to>
                                        <p:strVal val="visible"/>
                                      </p:to>
                                    </p:set>
                                    <p:animEffect transition="in" filter="fade">
                                      <p:cBhvr>
                                        <p:cTn id="7" dur="1000"/>
                                        <p:tgtEl>
                                          <p:spTgt spid="5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9"/>
                                        </p:tgtEl>
                                        <p:attrNameLst>
                                          <p:attrName>style.visibility</p:attrName>
                                        </p:attrNameLst>
                                      </p:cBhvr>
                                      <p:to>
                                        <p:strVal val="visible"/>
                                      </p:to>
                                    </p:set>
                                    <p:animEffect transition="in" filter="fade">
                                      <p:cBhvr>
                                        <p:cTn id="12" dur="1000"/>
                                        <p:tgtEl>
                                          <p:spTgt spid="5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8"/>
                                        </p:tgtEl>
                                        <p:attrNameLst>
                                          <p:attrName>style.visibility</p:attrName>
                                        </p:attrNameLst>
                                      </p:cBhvr>
                                      <p:to>
                                        <p:strVal val="visible"/>
                                      </p:to>
                                    </p:set>
                                    <p:animEffect transition="in" filter="fade">
                                      <p:cBhvr>
                                        <p:cTn id="17" dur="1000"/>
                                        <p:tgtEl>
                                          <p:spTgt spid="5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7"/>
                                        </p:tgtEl>
                                        <p:attrNameLst>
                                          <p:attrName>style.visibility</p:attrName>
                                        </p:attrNameLst>
                                      </p:cBhvr>
                                      <p:to>
                                        <p:strVal val="visible"/>
                                      </p:to>
                                    </p:set>
                                    <p:animEffect transition="in" filter="fade">
                                      <p:cBhvr>
                                        <p:cTn id="22" dur="1000"/>
                                        <p:tgtEl>
                                          <p:spTgt spid="55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60"/>
                                        </p:tgtEl>
                                        <p:attrNameLst>
                                          <p:attrName>style.visibility</p:attrName>
                                        </p:attrNameLst>
                                      </p:cBhvr>
                                      <p:to>
                                        <p:strVal val="visible"/>
                                      </p:to>
                                    </p:set>
                                    <p:animEffect transition="in" filter="fade">
                                      <p:cBhvr>
                                        <p:cTn id="27" dur="1000"/>
                                        <p:tgtEl>
                                          <p:spTgt spid="56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61"/>
                                        </p:tgtEl>
                                        <p:attrNameLst>
                                          <p:attrName>style.visibility</p:attrName>
                                        </p:attrNameLst>
                                      </p:cBhvr>
                                      <p:to>
                                        <p:strVal val="visible"/>
                                      </p:to>
                                    </p:set>
                                    <p:animEffect transition="in" filter="fade">
                                      <p:cBhvr>
                                        <p:cTn id="32" dur="1000"/>
                                        <p:tgtEl>
                                          <p:spTgt spid="56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2"/>
                                        </p:tgtEl>
                                        <p:attrNameLst>
                                          <p:attrName>style.visibility</p:attrName>
                                        </p:attrNameLst>
                                      </p:cBhvr>
                                      <p:to>
                                        <p:strVal val="visible"/>
                                      </p:to>
                                    </p:set>
                                    <p:animEffect transition="in" filter="fade">
                                      <p:cBhvr>
                                        <p:cTn id="37" dur="1000"/>
                                        <p:tgtEl>
                                          <p:spTgt spid="562"/>
                                        </p:tgtEl>
                                      </p:cBhvr>
                                    </p:animEffect>
                                  </p:childTnLst>
                                </p:cTn>
                              </p:par>
                              <p:par>
                                <p:cTn id="38" presetID="10" presetClass="entr" presetSubtype="0" fill="hold" nodeType="withEffect">
                                  <p:stCondLst>
                                    <p:cond delay="0"/>
                                  </p:stCondLst>
                                  <p:childTnLst>
                                    <p:set>
                                      <p:cBhvr>
                                        <p:cTn id="39" dur="1" fill="hold">
                                          <p:stCondLst>
                                            <p:cond delay="0"/>
                                          </p:stCondLst>
                                        </p:cTn>
                                        <p:tgtEl>
                                          <p:spTgt spid="563"/>
                                        </p:tgtEl>
                                        <p:attrNameLst>
                                          <p:attrName>style.visibility</p:attrName>
                                        </p:attrNameLst>
                                      </p:cBhvr>
                                      <p:to>
                                        <p:strVal val="visible"/>
                                      </p:to>
                                    </p:set>
                                    <p:animEffect transition="in" filter="fade">
                                      <p:cBhvr>
                                        <p:cTn id="40" dur="1000"/>
                                        <p:tgtEl>
                                          <p:spTgt spid="563"/>
                                        </p:tgtEl>
                                      </p:cBhvr>
                                    </p:animEffect>
                                  </p:childTnLst>
                                </p:cTn>
                              </p:par>
                              <p:par>
                                <p:cTn id="41" presetID="10" presetClass="entr" presetSubtype="0" fill="hold" nodeType="withEffect">
                                  <p:stCondLst>
                                    <p:cond delay="0"/>
                                  </p:stCondLst>
                                  <p:childTnLst>
                                    <p:set>
                                      <p:cBhvr>
                                        <p:cTn id="42" dur="1" fill="hold">
                                          <p:stCondLst>
                                            <p:cond delay="0"/>
                                          </p:stCondLst>
                                        </p:cTn>
                                        <p:tgtEl>
                                          <p:spTgt spid="564"/>
                                        </p:tgtEl>
                                        <p:attrNameLst>
                                          <p:attrName>style.visibility</p:attrName>
                                        </p:attrNameLst>
                                      </p:cBhvr>
                                      <p:to>
                                        <p:strVal val="visible"/>
                                      </p:to>
                                    </p:set>
                                    <p:animEffect transition="in" filter="fade">
                                      <p:cBhvr>
                                        <p:cTn id="43" dur="1000"/>
                                        <p:tgtEl>
                                          <p:spTgt spid="564"/>
                                        </p:tgtEl>
                                      </p:cBhvr>
                                    </p:animEffect>
                                  </p:childTnLst>
                                </p:cTn>
                              </p:par>
                              <p:par>
                                <p:cTn id="44" presetID="10" presetClass="entr" presetSubtype="0" fill="hold" nodeType="withEffect">
                                  <p:stCondLst>
                                    <p:cond delay="0"/>
                                  </p:stCondLst>
                                  <p:childTnLst>
                                    <p:set>
                                      <p:cBhvr>
                                        <p:cTn id="45" dur="1" fill="hold">
                                          <p:stCondLst>
                                            <p:cond delay="0"/>
                                          </p:stCondLst>
                                        </p:cTn>
                                        <p:tgtEl>
                                          <p:spTgt spid="565"/>
                                        </p:tgtEl>
                                        <p:attrNameLst>
                                          <p:attrName>style.visibility</p:attrName>
                                        </p:attrNameLst>
                                      </p:cBhvr>
                                      <p:to>
                                        <p:strVal val="visible"/>
                                      </p:to>
                                    </p:set>
                                    <p:animEffect transition="in" filter="fade">
                                      <p:cBhvr>
                                        <p:cTn id="46" dur="1000"/>
                                        <p:tgtEl>
                                          <p:spTgt spid="565"/>
                                        </p:tgtEl>
                                      </p:cBhvr>
                                    </p:animEffect>
                                  </p:childTnLst>
                                </p:cTn>
                              </p:par>
                              <p:par>
                                <p:cTn id="47" presetID="10" presetClass="entr" presetSubtype="0" fill="hold" nodeType="withEffect">
                                  <p:stCondLst>
                                    <p:cond delay="0"/>
                                  </p:stCondLst>
                                  <p:childTnLst>
                                    <p:set>
                                      <p:cBhvr>
                                        <p:cTn id="48" dur="1" fill="hold">
                                          <p:stCondLst>
                                            <p:cond delay="0"/>
                                          </p:stCondLst>
                                        </p:cTn>
                                        <p:tgtEl>
                                          <p:spTgt spid="566"/>
                                        </p:tgtEl>
                                        <p:attrNameLst>
                                          <p:attrName>style.visibility</p:attrName>
                                        </p:attrNameLst>
                                      </p:cBhvr>
                                      <p:to>
                                        <p:strVal val="visible"/>
                                      </p:to>
                                    </p:set>
                                    <p:animEffect transition="in" filter="fade">
                                      <p:cBhvr>
                                        <p:cTn id="49" dur="1000"/>
                                        <p:tgtEl>
                                          <p:spTgt spid="56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67"/>
                                        </p:tgtEl>
                                        <p:attrNameLst>
                                          <p:attrName>style.visibility</p:attrName>
                                        </p:attrNameLst>
                                      </p:cBhvr>
                                      <p:to>
                                        <p:strVal val="visible"/>
                                      </p:to>
                                    </p:set>
                                    <p:animEffect transition="in" filter="fade">
                                      <p:cBhvr>
                                        <p:cTn id="54" dur="1000"/>
                                        <p:tgtEl>
                                          <p:spTgt spid="567"/>
                                        </p:tgtEl>
                                      </p:cBhvr>
                                    </p:animEffect>
                                  </p:childTnLst>
                                </p:cTn>
                              </p:par>
                              <p:par>
                                <p:cTn id="55" presetID="10" presetClass="entr" presetSubtype="0" fill="hold" nodeType="withEffect">
                                  <p:stCondLst>
                                    <p:cond delay="0"/>
                                  </p:stCondLst>
                                  <p:childTnLst>
                                    <p:set>
                                      <p:cBhvr>
                                        <p:cTn id="56" dur="1" fill="hold">
                                          <p:stCondLst>
                                            <p:cond delay="0"/>
                                          </p:stCondLst>
                                        </p:cTn>
                                        <p:tgtEl>
                                          <p:spTgt spid="568"/>
                                        </p:tgtEl>
                                        <p:attrNameLst>
                                          <p:attrName>style.visibility</p:attrName>
                                        </p:attrNameLst>
                                      </p:cBhvr>
                                      <p:to>
                                        <p:strVal val="visible"/>
                                      </p:to>
                                    </p:set>
                                    <p:animEffect transition="in" filter="fade">
                                      <p:cBhvr>
                                        <p:cTn id="57" dur="1000"/>
                                        <p:tgtEl>
                                          <p:spTgt spid="568"/>
                                        </p:tgtEl>
                                      </p:cBhvr>
                                    </p:animEffect>
                                  </p:childTnLst>
                                </p:cTn>
                              </p:par>
                              <p:par>
                                <p:cTn id="58" presetID="10" presetClass="entr" presetSubtype="0" fill="hold" nodeType="withEffect">
                                  <p:stCondLst>
                                    <p:cond delay="0"/>
                                  </p:stCondLst>
                                  <p:childTnLst>
                                    <p:set>
                                      <p:cBhvr>
                                        <p:cTn id="59" dur="1" fill="hold">
                                          <p:stCondLst>
                                            <p:cond delay="0"/>
                                          </p:stCondLst>
                                        </p:cTn>
                                        <p:tgtEl>
                                          <p:spTgt spid="569"/>
                                        </p:tgtEl>
                                        <p:attrNameLst>
                                          <p:attrName>style.visibility</p:attrName>
                                        </p:attrNameLst>
                                      </p:cBhvr>
                                      <p:to>
                                        <p:strVal val="visible"/>
                                      </p:to>
                                    </p:set>
                                    <p:animEffect transition="in" filter="fade">
                                      <p:cBhvr>
                                        <p:cTn id="60" dur="1000"/>
                                        <p:tgtEl>
                                          <p:spTgt spid="569"/>
                                        </p:tgtEl>
                                      </p:cBhvr>
                                    </p:animEffect>
                                  </p:childTnLst>
                                </p:cTn>
                              </p:par>
                              <p:par>
                                <p:cTn id="61" presetID="10" presetClass="entr" presetSubtype="0" fill="hold" nodeType="withEffect">
                                  <p:stCondLst>
                                    <p:cond delay="0"/>
                                  </p:stCondLst>
                                  <p:childTnLst>
                                    <p:set>
                                      <p:cBhvr>
                                        <p:cTn id="62" dur="1" fill="hold">
                                          <p:stCondLst>
                                            <p:cond delay="0"/>
                                          </p:stCondLst>
                                        </p:cTn>
                                        <p:tgtEl>
                                          <p:spTgt spid="570"/>
                                        </p:tgtEl>
                                        <p:attrNameLst>
                                          <p:attrName>style.visibility</p:attrName>
                                        </p:attrNameLst>
                                      </p:cBhvr>
                                      <p:to>
                                        <p:strVal val="visible"/>
                                      </p:to>
                                    </p:set>
                                    <p:animEffect transition="in" filter="fade">
                                      <p:cBhvr>
                                        <p:cTn id="63" dur="1000"/>
                                        <p:tgtEl>
                                          <p:spTgt spid="570"/>
                                        </p:tgtEl>
                                      </p:cBhvr>
                                    </p:animEffect>
                                  </p:childTnLst>
                                </p:cTn>
                              </p:par>
                              <p:par>
                                <p:cTn id="64" presetID="10" presetClass="entr" presetSubtype="0" fill="hold" nodeType="withEffect">
                                  <p:stCondLst>
                                    <p:cond delay="0"/>
                                  </p:stCondLst>
                                  <p:childTnLst>
                                    <p:set>
                                      <p:cBhvr>
                                        <p:cTn id="65" dur="1" fill="hold">
                                          <p:stCondLst>
                                            <p:cond delay="0"/>
                                          </p:stCondLst>
                                        </p:cTn>
                                        <p:tgtEl>
                                          <p:spTgt spid="571"/>
                                        </p:tgtEl>
                                        <p:attrNameLst>
                                          <p:attrName>style.visibility</p:attrName>
                                        </p:attrNameLst>
                                      </p:cBhvr>
                                      <p:to>
                                        <p:strVal val="visible"/>
                                      </p:to>
                                    </p:set>
                                    <p:animEffect transition="in" filter="fade">
                                      <p:cBhvr>
                                        <p:cTn id="66" dur="1000"/>
                                        <p:tgtEl>
                                          <p:spTgt spid="571"/>
                                        </p:tgtEl>
                                      </p:cBhvr>
                                    </p:animEffect>
                                  </p:childTnLst>
                                </p:cTn>
                              </p:par>
                              <p:par>
                                <p:cTn id="67" presetID="10" presetClass="entr" presetSubtype="0" fill="hold" nodeType="withEffect">
                                  <p:stCondLst>
                                    <p:cond delay="0"/>
                                  </p:stCondLst>
                                  <p:childTnLst>
                                    <p:set>
                                      <p:cBhvr>
                                        <p:cTn id="68" dur="1" fill="hold">
                                          <p:stCondLst>
                                            <p:cond delay="0"/>
                                          </p:stCondLst>
                                        </p:cTn>
                                        <p:tgtEl>
                                          <p:spTgt spid="572"/>
                                        </p:tgtEl>
                                        <p:attrNameLst>
                                          <p:attrName>style.visibility</p:attrName>
                                        </p:attrNameLst>
                                      </p:cBhvr>
                                      <p:to>
                                        <p:strVal val="visible"/>
                                      </p:to>
                                    </p:set>
                                    <p:animEffect transition="in" filter="fade">
                                      <p:cBhvr>
                                        <p:cTn id="69" dur="1000"/>
                                        <p:tgtEl>
                                          <p:spTgt spid="572"/>
                                        </p:tgtEl>
                                      </p:cBhvr>
                                    </p:animEffect>
                                  </p:childTnLst>
                                </p:cTn>
                              </p:par>
                              <p:par>
                                <p:cTn id="70" presetID="10" presetClass="entr" presetSubtype="0" fill="hold" nodeType="withEffect">
                                  <p:stCondLst>
                                    <p:cond delay="0"/>
                                  </p:stCondLst>
                                  <p:childTnLst>
                                    <p:set>
                                      <p:cBhvr>
                                        <p:cTn id="71" dur="1" fill="hold">
                                          <p:stCondLst>
                                            <p:cond delay="0"/>
                                          </p:stCondLst>
                                        </p:cTn>
                                        <p:tgtEl>
                                          <p:spTgt spid="573"/>
                                        </p:tgtEl>
                                        <p:attrNameLst>
                                          <p:attrName>style.visibility</p:attrName>
                                        </p:attrNameLst>
                                      </p:cBhvr>
                                      <p:to>
                                        <p:strVal val="visible"/>
                                      </p:to>
                                    </p:set>
                                    <p:animEffect transition="in" filter="fade">
                                      <p:cBhvr>
                                        <p:cTn id="72" dur="1000"/>
                                        <p:tgtEl>
                                          <p:spTgt spid="573"/>
                                        </p:tgtEl>
                                      </p:cBhvr>
                                    </p:animEffect>
                                  </p:childTnLst>
                                </p:cTn>
                              </p:par>
                              <p:par>
                                <p:cTn id="73" presetID="10" presetClass="entr" presetSubtype="0" fill="hold" nodeType="withEffect">
                                  <p:stCondLst>
                                    <p:cond delay="0"/>
                                  </p:stCondLst>
                                  <p:childTnLst>
                                    <p:set>
                                      <p:cBhvr>
                                        <p:cTn id="74" dur="1" fill="hold">
                                          <p:stCondLst>
                                            <p:cond delay="0"/>
                                          </p:stCondLst>
                                        </p:cTn>
                                        <p:tgtEl>
                                          <p:spTgt spid="574"/>
                                        </p:tgtEl>
                                        <p:attrNameLst>
                                          <p:attrName>style.visibility</p:attrName>
                                        </p:attrNameLst>
                                      </p:cBhvr>
                                      <p:to>
                                        <p:strVal val="visible"/>
                                      </p:to>
                                    </p:set>
                                    <p:animEffect transition="in" filter="fade">
                                      <p:cBhvr>
                                        <p:cTn id="75" dur="1000"/>
                                        <p:tgtEl>
                                          <p:spTgt spid="574"/>
                                        </p:tgtEl>
                                      </p:cBhvr>
                                    </p:animEffect>
                                  </p:childTnLst>
                                </p:cTn>
                              </p:par>
                              <p:par>
                                <p:cTn id="76" presetID="10" presetClass="entr" presetSubtype="0" fill="hold" nodeType="withEffect">
                                  <p:stCondLst>
                                    <p:cond delay="0"/>
                                  </p:stCondLst>
                                  <p:childTnLst>
                                    <p:set>
                                      <p:cBhvr>
                                        <p:cTn id="77" dur="1" fill="hold">
                                          <p:stCondLst>
                                            <p:cond delay="0"/>
                                          </p:stCondLst>
                                        </p:cTn>
                                        <p:tgtEl>
                                          <p:spTgt spid="575"/>
                                        </p:tgtEl>
                                        <p:attrNameLst>
                                          <p:attrName>style.visibility</p:attrName>
                                        </p:attrNameLst>
                                      </p:cBhvr>
                                      <p:to>
                                        <p:strVal val="visible"/>
                                      </p:to>
                                    </p:set>
                                    <p:animEffect transition="in" filter="fade">
                                      <p:cBhvr>
                                        <p:cTn id="78" dur="1000"/>
                                        <p:tgtEl>
                                          <p:spTgt spid="575"/>
                                        </p:tgtEl>
                                      </p:cBhvr>
                                    </p:animEffect>
                                  </p:childTnLst>
                                </p:cTn>
                              </p:par>
                              <p:par>
                                <p:cTn id="79" presetID="10" presetClass="entr" presetSubtype="0" fill="hold" nodeType="withEffect">
                                  <p:stCondLst>
                                    <p:cond delay="0"/>
                                  </p:stCondLst>
                                  <p:childTnLst>
                                    <p:set>
                                      <p:cBhvr>
                                        <p:cTn id="80" dur="1" fill="hold">
                                          <p:stCondLst>
                                            <p:cond delay="0"/>
                                          </p:stCondLst>
                                        </p:cTn>
                                        <p:tgtEl>
                                          <p:spTgt spid="576"/>
                                        </p:tgtEl>
                                        <p:attrNameLst>
                                          <p:attrName>style.visibility</p:attrName>
                                        </p:attrNameLst>
                                      </p:cBhvr>
                                      <p:to>
                                        <p:strVal val="visible"/>
                                      </p:to>
                                    </p:set>
                                    <p:animEffect transition="in" filter="fade">
                                      <p:cBhvr>
                                        <p:cTn id="81" dur="1000"/>
                                        <p:tgtEl>
                                          <p:spTgt spid="576"/>
                                        </p:tgtEl>
                                      </p:cBhvr>
                                    </p:animEffect>
                                  </p:childTnLst>
                                </p:cTn>
                              </p:par>
                              <p:par>
                                <p:cTn id="82" presetID="10" presetClass="entr" presetSubtype="0" fill="hold" nodeType="withEffect">
                                  <p:stCondLst>
                                    <p:cond delay="0"/>
                                  </p:stCondLst>
                                  <p:childTnLst>
                                    <p:set>
                                      <p:cBhvr>
                                        <p:cTn id="83" dur="1" fill="hold">
                                          <p:stCondLst>
                                            <p:cond delay="0"/>
                                          </p:stCondLst>
                                        </p:cTn>
                                        <p:tgtEl>
                                          <p:spTgt spid="577"/>
                                        </p:tgtEl>
                                        <p:attrNameLst>
                                          <p:attrName>style.visibility</p:attrName>
                                        </p:attrNameLst>
                                      </p:cBhvr>
                                      <p:to>
                                        <p:strVal val="visible"/>
                                      </p:to>
                                    </p:set>
                                    <p:animEffect transition="in" filter="fade">
                                      <p:cBhvr>
                                        <p:cTn id="84" dur="1000"/>
                                        <p:tgtEl>
                                          <p:spTgt spid="577"/>
                                        </p:tgtEl>
                                      </p:cBhvr>
                                    </p:animEffect>
                                  </p:childTnLst>
                                </p:cTn>
                              </p:par>
                              <p:par>
                                <p:cTn id="85" presetID="10" presetClass="entr" presetSubtype="0" fill="hold" nodeType="withEffect">
                                  <p:stCondLst>
                                    <p:cond delay="0"/>
                                  </p:stCondLst>
                                  <p:childTnLst>
                                    <p:set>
                                      <p:cBhvr>
                                        <p:cTn id="86" dur="1" fill="hold">
                                          <p:stCondLst>
                                            <p:cond delay="0"/>
                                          </p:stCondLst>
                                        </p:cTn>
                                        <p:tgtEl>
                                          <p:spTgt spid="578"/>
                                        </p:tgtEl>
                                        <p:attrNameLst>
                                          <p:attrName>style.visibility</p:attrName>
                                        </p:attrNameLst>
                                      </p:cBhvr>
                                      <p:to>
                                        <p:strVal val="visible"/>
                                      </p:to>
                                    </p:set>
                                    <p:animEffect transition="in" filter="fade">
                                      <p:cBhvr>
                                        <p:cTn id="87" dur="1000"/>
                                        <p:tgtEl>
                                          <p:spTgt spid="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p74" descr="Possibly the easiest timer you'll ever use. Big easy to see numbers. Beeps when it reaches 0. Voted #1 by timer-timer.com - that's us :) http://timer-timer.com" title="10 Minute Countdown Timer">
            <a:hlinkClick r:id="rId3"/>
          </p:cNvPr>
          <p:cNvPicPr preferRelativeResize="0"/>
          <p:nvPr/>
        </p:nvPicPr>
        <p:blipFill>
          <a:blip r:embed="rId4">
            <a:alphaModFix/>
          </a:blip>
          <a:stretch>
            <a:fillRect/>
          </a:stretch>
        </p:blipFill>
        <p:spPr>
          <a:xfrm>
            <a:off x="224376" y="2421525"/>
            <a:ext cx="2294450" cy="1720838"/>
          </a:xfrm>
          <a:prstGeom prst="rect">
            <a:avLst/>
          </a:prstGeom>
          <a:noFill/>
          <a:ln>
            <a:noFill/>
          </a:ln>
        </p:spPr>
      </p:pic>
      <p:sp>
        <p:nvSpPr>
          <p:cNvPr id="546" name="Google Shape;546;p74"/>
          <p:cNvSpPr txBox="1"/>
          <p:nvPr/>
        </p:nvSpPr>
        <p:spPr>
          <a:xfrm>
            <a:off x="3264400" y="1538800"/>
            <a:ext cx="5331000" cy="30882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zh-CN" altLang="en-US" sz="2000" dirty="0">
                <a:latin typeface="Helvetica Neue"/>
                <a:ea typeface="Helvetica Neue"/>
                <a:cs typeface="Helvetica Neue"/>
                <a:sym typeface="Helvetica Neue"/>
              </a:rPr>
              <a:t>向您的组件添加功能以提醒不同的鼠标事件</a:t>
            </a:r>
          </a:p>
          <a:p>
            <a:pPr lvl="0">
              <a:buClr>
                <a:schemeClr val="dk1"/>
              </a:buClr>
              <a:buSzPts val="1100"/>
            </a:pPr>
            <a:r>
              <a:rPr lang="zh-CN" altLang="en-US" sz="2000" dirty="0">
                <a:latin typeface="Helvetica Neue"/>
                <a:ea typeface="Helvetica Neue"/>
                <a:cs typeface="Helvetica Neue"/>
                <a:sym typeface="Helvetica Neue"/>
              </a:rPr>
              <a:t> </a:t>
            </a:r>
            <a:r>
              <a:rPr lang="en-US" altLang="zh-CN" sz="2000" dirty="0">
                <a:latin typeface="Helvetica Neue"/>
                <a:ea typeface="Helvetica Neue"/>
                <a:cs typeface="Helvetica Neue"/>
                <a:sym typeface="Helvetica Neue"/>
              </a:rPr>
              <a:t>//1.</a:t>
            </a:r>
            <a:r>
              <a:rPr lang="zh-CN" altLang="en-US" sz="2000" dirty="0">
                <a:latin typeface="Helvetica Neue"/>
                <a:ea typeface="Helvetica Neue"/>
                <a:cs typeface="Helvetica Neue"/>
                <a:sym typeface="Helvetica Neue"/>
              </a:rPr>
              <a:t>在</a:t>
            </a:r>
            <a:r>
              <a:rPr lang="en-US" sz="2000" dirty="0" err="1">
                <a:latin typeface="Helvetica Neue"/>
                <a:ea typeface="Helvetica Neue"/>
                <a:cs typeface="Helvetica Neue"/>
                <a:sym typeface="Helvetica Neue"/>
              </a:rPr>
              <a:t>onMouseOver</a:t>
            </a:r>
            <a:r>
              <a:rPr lang="zh-CN" altLang="en-US" sz="2000" dirty="0">
                <a:latin typeface="Helvetica Neue"/>
                <a:ea typeface="Helvetica Neue"/>
                <a:cs typeface="Helvetica Neue"/>
                <a:sym typeface="Helvetica Neue"/>
              </a:rPr>
              <a:t>上提醒“ </a:t>
            </a:r>
            <a:r>
              <a:rPr lang="en-US" sz="2000" dirty="0" err="1">
                <a:latin typeface="Helvetica Neue"/>
                <a:ea typeface="Helvetica Neue"/>
                <a:cs typeface="Helvetica Neue"/>
                <a:sym typeface="Helvetica Neue"/>
              </a:rPr>
              <a:t>prrrr</a:t>
            </a:r>
            <a:r>
              <a:rPr lang="en-US" sz="2000" dirty="0">
                <a:latin typeface="Helvetica Neue"/>
                <a:ea typeface="Helvetica Neue"/>
                <a:cs typeface="Helvetica Neue"/>
                <a:sym typeface="Helvetica Neue"/>
              </a:rPr>
              <a:t>”</a:t>
            </a:r>
          </a:p>
          <a:p>
            <a:pPr lvl="0">
              <a:buClr>
                <a:schemeClr val="dk1"/>
              </a:buClr>
              <a:buSzPts val="1100"/>
            </a:pPr>
            <a:r>
              <a:rPr lang="en-US" sz="2000" dirty="0">
                <a:latin typeface="Helvetica Neue"/>
                <a:ea typeface="Helvetica Neue"/>
                <a:cs typeface="Helvetica Neue"/>
                <a:sym typeface="Helvetica Neue"/>
              </a:rPr>
              <a:t> //2.</a:t>
            </a:r>
            <a:r>
              <a:rPr lang="zh-CN" altLang="en-US" sz="2000" dirty="0">
                <a:latin typeface="Helvetica Neue"/>
                <a:ea typeface="Helvetica Neue"/>
                <a:cs typeface="Helvetica Neue"/>
                <a:sym typeface="Helvetica Neue"/>
              </a:rPr>
              <a:t>在</a:t>
            </a:r>
            <a:r>
              <a:rPr lang="en-US" sz="2000" dirty="0" err="1">
                <a:latin typeface="Helvetica Neue"/>
                <a:ea typeface="Helvetica Neue"/>
                <a:cs typeface="Helvetica Neue"/>
                <a:sym typeface="Helvetica Neue"/>
              </a:rPr>
              <a:t>onDoubleClick</a:t>
            </a:r>
            <a:r>
              <a:rPr lang="zh-CN" altLang="en-US" sz="2000" dirty="0">
                <a:latin typeface="Helvetica Neue"/>
                <a:ea typeface="Helvetica Neue"/>
                <a:cs typeface="Helvetica Neue"/>
                <a:sym typeface="Helvetica Neue"/>
              </a:rPr>
              <a:t>上提醒“嘶嘶声”</a:t>
            </a:r>
          </a:p>
          <a:p>
            <a:pPr lvl="0">
              <a:buClr>
                <a:schemeClr val="dk1"/>
              </a:buClr>
              <a:buSzPts val="1100"/>
            </a:pPr>
            <a:r>
              <a:rPr lang="zh-CN" altLang="en-US" sz="2000" dirty="0">
                <a:latin typeface="Helvetica Neue"/>
                <a:ea typeface="Helvetica Neue"/>
                <a:cs typeface="Helvetica Neue"/>
                <a:sym typeface="Helvetica Neue"/>
              </a:rPr>
              <a:t> </a:t>
            </a:r>
            <a:r>
              <a:rPr lang="en-US" altLang="zh-CN" sz="2000" dirty="0">
                <a:latin typeface="Helvetica Neue"/>
                <a:ea typeface="Helvetica Neue"/>
                <a:cs typeface="Helvetica Neue"/>
                <a:sym typeface="Helvetica Neue"/>
              </a:rPr>
              <a:t>//3.</a:t>
            </a:r>
            <a:r>
              <a:rPr lang="zh-CN" altLang="en-US" sz="2000" dirty="0">
                <a:latin typeface="Helvetica Neue"/>
                <a:ea typeface="Helvetica Neue"/>
                <a:cs typeface="Helvetica Neue"/>
                <a:sym typeface="Helvetica Neue"/>
              </a:rPr>
              <a:t>在</a:t>
            </a:r>
            <a:r>
              <a:rPr lang="en-US" sz="2000" dirty="0" err="1">
                <a:latin typeface="Helvetica Neue"/>
                <a:ea typeface="Helvetica Neue"/>
                <a:cs typeface="Helvetica Neue"/>
                <a:sym typeface="Helvetica Neue"/>
              </a:rPr>
              <a:t>onMouseLeave</a:t>
            </a:r>
            <a:r>
              <a:rPr lang="zh-CN" altLang="en-US" sz="2000" dirty="0">
                <a:latin typeface="Helvetica Neue"/>
                <a:ea typeface="Helvetica Neue"/>
                <a:cs typeface="Helvetica Neue"/>
                <a:sym typeface="Helvetica Neue"/>
              </a:rPr>
              <a:t>上提醒您自己的消息</a:t>
            </a:r>
          </a:p>
          <a:p>
            <a:pPr lvl="0">
              <a:buClr>
                <a:schemeClr val="dk1"/>
              </a:buClr>
              <a:buSzPts val="1100"/>
            </a:pPr>
            <a:r>
              <a:rPr lang="en-US" altLang="zh-CN" sz="2000" dirty="0">
                <a:latin typeface="Helvetica Neue"/>
                <a:ea typeface="Helvetica Neue"/>
                <a:cs typeface="Helvetica Neue"/>
                <a:sym typeface="Helvetica Neue"/>
              </a:rPr>
              <a:t>//4.</a:t>
            </a:r>
            <a:r>
              <a:rPr lang="zh-CN" altLang="en-US" sz="2000" dirty="0">
                <a:latin typeface="Helvetica Neue"/>
                <a:ea typeface="Helvetica Neue"/>
                <a:cs typeface="Helvetica Neue"/>
                <a:sym typeface="Helvetica Neue"/>
              </a:rPr>
              <a:t>添加更多功能！</a:t>
            </a:r>
            <a:endParaRPr sz="2000" dirty="0">
              <a:latin typeface="Helvetica Neue"/>
              <a:ea typeface="Helvetica Neue"/>
              <a:cs typeface="Helvetica Neue"/>
              <a:sym typeface="Helvetica Neue"/>
            </a:endParaRPr>
          </a:p>
        </p:txBody>
      </p:sp>
    </p:spTree>
    <p:extLst>
      <p:ext uri="{BB962C8B-B14F-4D97-AF65-F5344CB8AC3E}">
        <p14:creationId xmlns:p14="http://schemas.microsoft.com/office/powerpoint/2010/main" val="16273161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Tree>
    <p:extLst>
      <p:ext uri="{BB962C8B-B14F-4D97-AF65-F5344CB8AC3E}">
        <p14:creationId xmlns:p14="http://schemas.microsoft.com/office/powerpoint/2010/main" val="26271699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79"/>
          <p:cNvSpPr txBox="1">
            <a:spLocks noGrp="1"/>
          </p:cNvSpPr>
          <p:nvPr>
            <p:ph type="body" idx="1"/>
          </p:nvPr>
        </p:nvSpPr>
        <p:spPr>
          <a:xfrm>
            <a:off x="3273550" y="1538800"/>
            <a:ext cx="5331000" cy="2903400"/>
          </a:xfrm>
          <a:prstGeom prst="rect">
            <a:avLst/>
          </a:prstGeom>
        </p:spPr>
        <p:txBody>
          <a:bodyPr spcFirstLastPara="1" wrap="square" lIns="91425" tIns="91425" rIns="91425" bIns="91425" anchor="t" anchorCtr="0">
            <a:noAutofit/>
          </a:bodyPr>
          <a:lstStyle/>
          <a:p>
            <a:pPr marL="0" lvl="0" indent="0">
              <a:buNone/>
            </a:pPr>
            <a:r>
              <a:rPr lang="zh-CN" altLang="en-US" sz="2100" dirty="0"/>
              <a:t>在这</a:t>
            </a:r>
            <a:r>
              <a:rPr lang="en-US" altLang="zh-CN" sz="2100" dirty="0"/>
              <a:t>40</a:t>
            </a:r>
            <a:r>
              <a:rPr lang="zh-CN" altLang="en-US" sz="2100" dirty="0"/>
              <a:t>分钟的工作时间结束之前，您的项目将需要</a:t>
            </a:r>
            <a:r>
              <a:rPr lang="en-US" altLang="zh-CN" sz="2100" dirty="0"/>
              <a:t>...</a:t>
            </a:r>
          </a:p>
          <a:p>
            <a:pPr marL="0" lvl="0" indent="0">
              <a:buNone/>
            </a:pPr>
            <a:endParaRPr lang="en-US" altLang="zh-CN" sz="2100" dirty="0"/>
          </a:p>
          <a:p>
            <a:pPr marL="0" lvl="0" indent="0">
              <a:buNone/>
            </a:pPr>
            <a:r>
              <a:rPr lang="zh-CN" altLang="en-US" sz="2100" dirty="0"/>
              <a:t>当用户单击问题时，您应该提醒（</a:t>
            </a:r>
            <a:r>
              <a:rPr lang="en-US" altLang="zh-CN" sz="2100" dirty="0"/>
              <a:t>alert</a:t>
            </a:r>
            <a:r>
              <a:rPr lang="zh-CN" altLang="en-US" sz="2100" dirty="0"/>
              <a:t>）该问题。</a:t>
            </a:r>
          </a:p>
          <a:p>
            <a:pPr marL="0" lvl="0" indent="0">
              <a:buNone/>
            </a:pPr>
            <a:endParaRPr lang="en-US" altLang="zh-CN" sz="2100" dirty="0"/>
          </a:p>
          <a:p>
            <a:pPr marL="0" lvl="0" indent="0">
              <a:buNone/>
            </a:pPr>
            <a:r>
              <a:rPr lang="zh-CN" altLang="en-US" sz="2100" dirty="0"/>
              <a:t>请花一些时间来设计组件的</a:t>
            </a:r>
            <a:r>
              <a:rPr lang="en-US" altLang="zh-CN" sz="2100" dirty="0"/>
              <a:t>CSS</a:t>
            </a:r>
            <a:r>
              <a:rPr lang="zh-CN" altLang="en-US" sz="2100" dirty="0"/>
              <a:t>样式</a:t>
            </a:r>
            <a:endParaRPr sz="2100" dirty="0">
              <a:latin typeface="Helvetica Neue"/>
              <a:ea typeface="Helvetica Neue"/>
              <a:cs typeface="Helvetica Neue"/>
              <a:sym typeface="Helvetica Neue"/>
            </a:endParaRPr>
          </a:p>
        </p:txBody>
      </p:sp>
      <p:pic>
        <p:nvPicPr>
          <p:cNvPr id="573" name="Google Shape;573;p79" descr="Full HD 1080p Countdown timer with finishing alarm&#10;&#10;If you enjoy or find useful then please like and subscribe :)." title="40 MINUTE - TIMER &amp; ALARM - 1080p - COUNTDOWN">
            <a:hlinkClick r:id="rId3"/>
          </p:cNvPr>
          <p:cNvPicPr preferRelativeResize="0"/>
          <p:nvPr/>
        </p:nvPicPr>
        <p:blipFill>
          <a:blip r:embed="rId4">
            <a:alphaModFix/>
          </a:blip>
          <a:stretch>
            <a:fillRect/>
          </a:stretch>
        </p:blipFill>
        <p:spPr>
          <a:xfrm>
            <a:off x="224375" y="2421525"/>
            <a:ext cx="2294450" cy="1720838"/>
          </a:xfrm>
          <a:prstGeom prst="rect">
            <a:avLst/>
          </a:prstGeom>
          <a:noFill/>
          <a:ln>
            <a:noFill/>
          </a:ln>
        </p:spPr>
      </p:pic>
    </p:spTree>
    <p:extLst>
      <p:ext uri="{BB962C8B-B14F-4D97-AF65-F5344CB8AC3E}">
        <p14:creationId xmlns:p14="http://schemas.microsoft.com/office/powerpoint/2010/main" val="17561014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67"/>
          <p:cNvSpPr txBox="1">
            <a:spLocks noGrp="1"/>
          </p:cNvSpPr>
          <p:nvPr>
            <p:ph type="body" idx="1"/>
          </p:nvPr>
        </p:nvSpPr>
        <p:spPr>
          <a:xfrm>
            <a:off x="3274875" y="1828800"/>
            <a:ext cx="5336100" cy="1566600"/>
          </a:xfrm>
          <a:prstGeom prst="rect">
            <a:avLst/>
          </a:prstGeom>
        </p:spPr>
        <p:txBody>
          <a:bodyPr spcFirstLastPara="1" wrap="square" lIns="91425" tIns="91425" rIns="91425" bIns="91425" anchor="t" anchorCtr="0">
            <a:noAutofit/>
          </a:bodyPr>
          <a:lstStyle/>
          <a:p>
            <a:pPr marL="457200" lvl="0" indent="-342900" algn="l" rtl="0">
              <a:lnSpc>
                <a:spcPct val="93000"/>
              </a:lnSpc>
              <a:spcBef>
                <a:spcPts val="0"/>
              </a:spcBef>
              <a:spcAft>
                <a:spcPts val="0"/>
              </a:spcAft>
              <a:buSzPts val="1800"/>
              <a:buFont typeface="Helvetica Neue"/>
              <a:buChar char="➔"/>
            </a:pPr>
            <a:r>
              <a:rPr lang="en" u="sng" dirty="0">
                <a:solidFill>
                  <a:schemeClr val="hlink"/>
                </a:solidFill>
                <a:hlinkClick r:id="rId3"/>
              </a:rPr>
              <a:t>Do Now 06.4</a:t>
            </a:r>
            <a:r>
              <a:rPr lang="en" dirty="0"/>
              <a:t> on</a:t>
            </a:r>
            <a:r>
              <a:rPr lang="en" dirty="0">
                <a:solidFill>
                  <a:schemeClr val="dk1"/>
                </a:solidFill>
              </a:rPr>
              <a:t> </a:t>
            </a:r>
            <a:r>
              <a:rPr lang="en" dirty="0" err="1">
                <a:solidFill>
                  <a:schemeClr val="dk1"/>
                </a:solidFill>
              </a:rPr>
              <a:t>Repl.it</a:t>
            </a:r>
            <a:r>
              <a:rPr lang="zh-CN" altLang="en-US" dirty="0">
                <a:solidFill>
                  <a:schemeClr val="dk1"/>
                </a:solidFill>
              </a:rPr>
              <a:t> 加名人名言的作者</a:t>
            </a:r>
            <a:r>
              <a:rPr lang="en-US" altLang="zh-CN" dirty="0">
                <a:solidFill>
                  <a:schemeClr val="dk1"/>
                </a:solidFill>
              </a:rPr>
              <a:t>alert</a:t>
            </a:r>
          </a:p>
          <a:p>
            <a:pPr marL="457200" lvl="0" indent="-342900" algn="l" rtl="0">
              <a:lnSpc>
                <a:spcPct val="93000"/>
              </a:lnSpc>
              <a:spcBef>
                <a:spcPts val="0"/>
              </a:spcBef>
              <a:spcAft>
                <a:spcPts val="0"/>
              </a:spcAft>
              <a:buSzPts val="1800"/>
              <a:buFont typeface="Helvetica Neue"/>
              <a:buChar char="➔"/>
            </a:pPr>
            <a:r>
              <a:rPr lang="zh-CN" altLang="en-US" dirty="0">
                <a:solidFill>
                  <a:schemeClr val="dk1"/>
                </a:solidFill>
              </a:rPr>
              <a:t>点击文字，就会</a:t>
            </a:r>
            <a:r>
              <a:rPr lang="en-US" altLang="zh-CN" dirty="0">
                <a:solidFill>
                  <a:schemeClr val="dk1"/>
                </a:solidFill>
              </a:rPr>
              <a:t>alert</a:t>
            </a:r>
            <a:r>
              <a:rPr lang="zh-CN" altLang="en-US" dirty="0">
                <a:solidFill>
                  <a:schemeClr val="dk1"/>
                </a:solidFill>
              </a:rPr>
              <a:t>谁说的</a:t>
            </a:r>
            <a:endParaRPr lang="en" dirty="0">
              <a:solidFill>
                <a:schemeClr val="dk1"/>
              </a:solidFill>
            </a:endParaRPr>
          </a:p>
          <a:p>
            <a:pPr marL="457200" lvl="0" indent="-342900" algn="l" rtl="0">
              <a:lnSpc>
                <a:spcPct val="93000"/>
              </a:lnSpc>
              <a:spcBef>
                <a:spcPts val="0"/>
              </a:spcBef>
              <a:spcAft>
                <a:spcPts val="0"/>
              </a:spcAft>
              <a:buSzPts val="1800"/>
              <a:buFont typeface="Helvetica Neue"/>
              <a:buChar char="➔"/>
            </a:pPr>
            <a:endParaRPr sz="1800" dirty="0">
              <a:solidFill>
                <a:srgbClr val="00FFCC"/>
              </a:solidFill>
              <a:highlight>
                <a:srgbClr val="FFFF00"/>
              </a:highlight>
              <a:latin typeface="Helvetica Neue"/>
              <a:ea typeface="Helvetica Neue"/>
              <a:cs typeface="Helvetica Neue"/>
              <a:sym typeface="Helvetica Neue"/>
            </a:endParaRPr>
          </a:p>
        </p:txBody>
      </p:sp>
      <p:pic>
        <p:nvPicPr>
          <p:cNvPr id="503" name="Google Shape;503;p67" descr="For the HD version with beep go to: http://www.youtube.com/watch?v=LY6h3pkdsro&#10;&#10;Possibly the easiest timer you'll ever use. Big easy to see numbers. Voted #1 by timer-timer.com - that's us :) http://timer-timer.com. For a version that beeps when it reaches 0 see link above." title="5 Minute Countdown Timer">
            <a:hlinkClick r:id="rId4"/>
          </p:cNvPr>
          <p:cNvPicPr preferRelativeResize="0"/>
          <p:nvPr/>
        </p:nvPicPr>
        <p:blipFill>
          <a:blip r:embed="rId5">
            <a:alphaModFix/>
          </a:blip>
          <a:stretch>
            <a:fillRect/>
          </a:stretch>
        </p:blipFill>
        <p:spPr>
          <a:xfrm>
            <a:off x="224375" y="2411913"/>
            <a:ext cx="2294450" cy="1720826"/>
          </a:xfrm>
          <a:prstGeom prst="rect">
            <a:avLst/>
          </a:prstGeom>
          <a:noFill/>
          <a:ln>
            <a:noFill/>
          </a:ln>
        </p:spPr>
      </p:pic>
    </p:spTree>
    <p:extLst>
      <p:ext uri="{BB962C8B-B14F-4D97-AF65-F5344CB8AC3E}">
        <p14:creationId xmlns:p14="http://schemas.microsoft.com/office/powerpoint/2010/main" val="20887801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68"/>
          <p:cNvSpPr txBox="1">
            <a:spLocks noGrp="1"/>
          </p:cNvSpPr>
          <p:nvPr>
            <p:ph type="ctrTitle"/>
          </p:nvPr>
        </p:nvSpPr>
        <p:spPr>
          <a:xfrm>
            <a:off x="230500" y="1829125"/>
            <a:ext cx="2292600" cy="1606800"/>
          </a:xfrm>
          <a:prstGeom prst="rect">
            <a:avLst/>
          </a:prstGeom>
        </p:spPr>
        <p:txBody>
          <a:bodyPr spcFirstLastPara="1" wrap="square" lIns="91425" tIns="91425" rIns="91425" bIns="91425" anchor="t" anchorCtr="0">
            <a:noAutofit/>
          </a:bodyPr>
          <a:lstStyle/>
          <a:p>
            <a:pPr marL="0" lvl="0" indent="0" algn="ctr" rtl="0">
              <a:lnSpc>
                <a:spcPct val="93000"/>
              </a:lnSpc>
              <a:spcBef>
                <a:spcPts val="1400"/>
              </a:spcBef>
              <a:spcAft>
                <a:spcPts val="0"/>
              </a:spcAft>
              <a:buClr>
                <a:schemeClr val="dk1"/>
              </a:buClr>
              <a:buSzPts val="1100"/>
              <a:buFont typeface="Arial"/>
              <a:buNone/>
            </a:pPr>
            <a:r>
              <a:rPr lang="zh-CN" altLang="en" dirty="0"/>
              <a:t>回顾</a:t>
            </a:r>
            <a:endParaRPr dirty="0">
              <a:solidFill>
                <a:srgbClr val="EF5330"/>
              </a:solidFill>
            </a:endParaRPr>
          </a:p>
        </p:txBody>
      </p:sp>
      <p:pic>
        <p:nvPicPr>
          <p:cNvPr id="509" name="Google Shape;509;p68"/>
          <p:cNvPicPr preferRelativeResize="0"/>
          <p:nvPr/>
        </p:nvPicPr>
        <p:blipFill>
          <a:blip r:embed="rId3">
            <a:alphaModFix/>
          </a:blip>
          <a:stretch>
            <a:fillRect/>
          </a:stretch>
        </p:blipFill>
        <p:spPr>
          <a:xfrm>
            <a:off x="4377900" y="1538800"/>
            <a:ext cx="3094800" cy="3094800"/>
          </a:xfrm>
          <a:prstGeom prst="rect">
            <a:avLst/>
          </a:prstGeom>
          <a:noFill/>
          <a:ln>
            <a:noFill/>
          </a:ln>
        </p:spPr>
      </p:pic>
    </p:spTree>
    <p:extLst>
      <p:ext uri="{BB962C8B-B14F-4D97-AF65-F5344CB8AC3E}">
        <p14:creationId xmlns:p14="http://schemas.microsoft.com/office/powerpoint/2010/main" val="6675379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69"/>
          <p:cNvSpPr txBox="1">
            <a:spLocks noGrp="1"/>
          </p:cNvSpPr>
          <p:nvPr>
            <p:ph type="title"/>
          </p:nvPr>
        </p:nvSpPr>
        <p:spPr>
          <a:xfrm>
            <a:off x="1109400" y="2573225"/>
            <a:ext cx="6925200" cy="1027500"/>
          </a:xfrm>
          <a:prstGeom prst="rect">
            <a:avLst/>
          </a:prstGeom>
        </p:spPr>
        <p:txBody>
          <a:bodyPr spcFirstLastPara="1" wrap="square" lIns="91425" tIns="91425" rIns="91425" bIns="91425" anchor="t" anchorCtr="0">
            <a:noAutofit/>
          </a:bodyPr>
          <a:lstStyle/>
          <a:p>
            <a:pPr lvl="0"/>
            <a:r>
              <a:rPr lang="zh-CN" altLang="en-US" dirty="0"/>
              <a:t>更新状态（</a:t>
            </a:r>
            <a:r>
              <a:rPr lang="en-US" altLang="zh-CN" dirty="0"/>
              <a:t>state</a:t>
            </a:r>
            <a:r>
              <a:rPr lang="zh-CN" altLang="en-US" dirty="0"/>
              <a:t>）以有条件地呈现组件</a:t>
            </a:r>
            <a:endParaRPr dirty="0"/>
          </a:p>
        </p:txBody>
      </p:sp>
      <p:sp>
        <p:nvSpPr>
          <p:cNvPr id="515" name="Google Shape;515;p69"/>
          <p:cNvSpPr txBox="1">
            <a:spLocks noGrp="1"/>
          </p:cNvSpPr>
          <p:nvPr>
            <p:ph type="subTitle" idx="1"/>
          </p:nvPr>
        </p:nvSpPr>
        <p:spPr>
          <a:xfrm>
            <a:off x="2082600" y="3861075"/>
            <a:ext cx="4978800" cy="70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b="1">
              <a:solidFill>
                <a:schemeClr val="dk1"/>
              </a:solidFill>
            </a:endParaRPr>
          </a:p>
          <a:p>
            <a:pPr marL="0" lvl="0" indent="0" algn="ctr" rtl="0">
              <a:spcBef>
                <a:spcPts val="0"/>
              </a:spcBef>
              <a:spcAft>
                <a:spcPts val="0"/>
              </a:spcAft>
              <a:buNone/>
            </a:pPr>
            <a:r>
              <a:rPr lang="en" b="1">
                <a:solidFill>
                  <a:srgbClr val="FFFFFF"/>
                </a:solidFill>
              </a:rPr>
              <a:t>Vocabulary:</a:t>
            </a:r>
            <a:r>
              <a:rPr lang="en">
                <a:solidFill>
                  <a:schemeClr val="dk1"/>
                </a:solidFill>
              </a:rPr>
              <a:t> </a:t>
            </a:r>
            <a:r>
              <a:rPr lang="en" b="1">
                <a:solidFill>
                  <a:srgbClr val="FFAA7B"/>
                </a:solidFill>
              </a:rPr>
              <a:t>conditional rendering, state</a:t>
            </a:r>
            <a:endParaRPr b="1">
              <a:solidFill>
                <a:srgbClr val="FFAA7B"/>
              </a:solidFill>
            </a:endParaRPr>
          </a:p>
        </p:txBody>
      </p:sp>
    </p:spTree>
    <p:extLst>
      <p:ext uri="{BB962C8B-B14F-4D97-AF65-F5344CB8AC3E}">
        <p14:creationId xmlns:p14="http://schemas.microsoft.com/office/powerpoint/2010/main" val="40846249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70"/>
          <p:cNvSpPr txBox="1"/>
          <p:nvPr/>
        </p:nvSpPr>
        <p:spPr>
          <a:xfrm>
            <a:off x="3088700" y="2066200"/>
            <a:ext cx="3661200" cy="39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1" name="Google Shape;521;p70"/>
          <p:cNvSpPr txBox="1">
            <a:spLocks noGrp="1"/>
          </p:cNvSpPr>
          <p:nvPr>
            <p:ph type="body" idx="1"/>
          </p:nvPr>
        </p:nvSpPr>
        <p:spPr>
          <a:xfrm>
            <a:off x="539500" y="1257300"/>
            <a:ext cx="8141700" cy="3319200"/>
          </a:xfrm>
          <a:prstGeom prst="rect">
            <a:avLst/>
          </a:prstGeom>
        </p:spPr>
        <p:txBody>
          <a:bodyPr spcFirstLastPara="1" wrap="square" lIns="91425" tIns="91425" rIns="91425" bIns="91425" anchor="t" anchorCtr="0">
            <a:noAutofit/>
          </a:bodyPr>
          <a:lstStyle/>
          <a:p>
            <a:pPr marL="0" lvl="0" indent="0">
              <a:buNone/>
            </a:pPr>
            <a:r>
              <a:rPr lang="zh-CN" altLang="en-US" sz="2400" dirty="0"/>
              <a:t>在大多数情况下，我们不想只提醒消息。</a:t>
            </a:r>
          </a:p>
          <a:p>
            <a:pPr marL="0" lvl="0" indent="0">
              <a:buNone/>
            </a:pPr>
            <a:endParaRPr lang="zh-CN" altLang="en-US" sz="2400" dirty="0"/>
          </a:p>
          <a:p>
            <a:pPr marL="0" lvl="0" indent="0">
              <a:buNone/>
            </a:pPr>
            <a:r>
              <a:rPr lang="zh-CN" altLang="en-US" sz="2400" dirty="0"/>
              <a:t>我们想要更改用户在网页上看到的组件的外观。</a:t>
            </a:r>
          </a:p>
          <a:p>
            <a:pPr marL="0" lvl="0" indent="0">
              <a:buNone/>
            </a:pPr>
            <a:endParaRPr lang="zh-CN" altLang="en-US" sz="2400" dirty="0"/>
          </a:p>
          <a:p>
            <a:pPr marL="0" lvl="0" indent="0">
              <a:buNone/>
            </a:pPr>
            <a:r>
              <a:rPr lang="zh-CN" altLang="en-US" sz="2400" dirty="0"/>
              <a:t>为此，我们需要更新组件的状态。</a:t>
            </a:r>
            <a:endParaRPr sz="2400" dirty="0"/>
          </a:p>
        </p:txBody>
      </p:sp>
      <p:sp>
        <p:nvSpPr>
          <p:cNvPr id="522" name="Google Shape;522;p70"/>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lvl="0"/>
            <a:r>
              <a:rPr lang="zh-CN" altLang="en-US" dirty="0"/>
              <a:t>最先进的！</a:t>
            </a:r>
            <a:endParaRPr dirty="0"/>
          </a:p>
        </p:txBody>
      </p:sp>
    </p:spTree>
    <p:extLst>
      <p:ext uri="{BB962C8B-B14F-4D97-AF65-F5344CB8AC3E}">
        <p14:creationId xmlns:p14="http://schemas.microsoft.com/office/powerpoint/2010/main" val="25655938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71"/>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ltLang="en" dirty="0"/>
              <a:t>看看</a:t>
            </a:r>
            <a:r>
              <a:rPr lang="zh-CN" altLang="en-US" dirty="0"/>
              <a:t>代码</a:t>
            </a:r>
            <a:endParaRPr dirty="0"/>
          </a:p>
        </p:txBody>
      </p:sp>
      <p:sp>
        <p:nvSpPr>
          <p:cNvPr id="2" name="矩形 1">
            <a:extLst>
              <a:ext uri="{FF2B5EF4-FFF2-40B4-BE49-F238E27FC236}">
                <a16:creationId xmlns:a16="http://schemas.microsoft.com/office/drawing/2014/main" id="{39AD2C9C-8D97-EC48-802E-A8A20569E4FC}"/>
              </a:ext>
            </a:extLst>
          </p:cNvPr>
          <p:cNvSpPr/>
          <p:nvPr/>
        </p:nvSpPr>
        <p:spPr>
          <a:xfrm>
            <a:off x="3603617" y="1798758"/>
            <a:ext cx="2393604" cy="1631216"/>
          </a:xfrm>
          <a:prstGeom prst="rect">
            <a:avLst/>
          </a:prstGeom>
        </p:spPr>
        <p:txBody>
          <a:bodyPr wrap="none">
            <a:spAutoFit/>
          </a:bodyPr>
          <a:lstStyle/>
          <a:p>
            <a:r>
              <a:rPr lang="zh-CN" altLang="en-US" sz="2000" dirty="0"/>
              <a:t>64-Guided-Practice</a:t>
            </a:r>
            <a:endParaRPr lang="en-US" altLang="zh-CN" sz="2000" dirty="0"/>
          </a:p>
          <a:p>
            <a:endParaRPr lang="en-US" altLang="zh-CN" sz="2000" dirty="0"/>
          </a:p>
          <a:p>
            <a:r>
              <a:rPr lang="en-US" altLang="zh-CN" sz="2000" dirty="0" err="1"/>
              <a:t>useState</a:t>
            </a:r>
            <a:r>
              <a:rPr lang="en-US" altLang="zh-CN" sz="2000" dirty="0"/>
              <a:t>(0)</a:t>
            </a:r>
          </a:p>
          <a:p>
            <a:endParaRPr lang="en-US" altLang="zh-CN" sz="2000" dirty="0"/>
          </a:p>
          <a:p>
            <a:r>
              <a:rPr lang="en-US" altLang="zh-CN" sz="2000" dirty="0"/>
              <a:t> </a:t>
            </a:r>
            <a:endParaRPr lang="zh-CN" altLang="en-US" sz="2000" dirty="0"/>
          </a:p>
        </p:txBody>
      </p:sp>
    </p:spTree>
    <p:extLst>
      <p:ext uri="{BB962C8B-B14F-4D97-AF65-F5344CB8AC3E}">
        <p14:creationId xmlns:p14="http://schemas.microsoft.com/office/powerpoint/2010/main" val="29118671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72"/>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state</a:t>
            </a:r>
            <a:endParaRPr/>
          </a:p>
        </p:txBody>
      </p:sp>
      <p:sp>
        <p:nvSpPr>
          <p:cNvPr id="534" name="Google Shape;534;p72"/>
          <p:cNvSpPr txBox="1"/>
          <p:nvPr/>
        </p:nvSpPr>
        <p:spPr>
          <a:xfrm>
            <a:off x="3264400" y="356625"/>
            <a:ext cx="4914900" cy="42702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dirty="0">
                <a:solidFill>
                  <a:srgbClr val="0000FF"/>
                </a:solidFill>
                <a:latin typeface="Consolas"/>
                <a:ea typeface="Consolas"/>
                <a:cs typeface="Consolas"/>
                <a:sym typeface="Consolas"/>
              </a:rPr>
              <a:t>import</a:t>
            </a:r>
            <a:r>
              <a:rPr lang="en" sz="1800" dirty="0">
                <a:solidFill>
                  <a:schemeClr val="dk1"/>
                </a:solidFill>
                <a:latin typeface="Consolas"/>
                <a:ea typeface="Consolas"/>
                <a:cs typeface="Consolas"/>
                <a:sym typeface="Consolas"/>
              </a:rPr>
              <a:t> </a:t>
            </a:r>
            <a:r>
              <a:rPr lang="en" sz="1800" dirty="0">
                <a:solidFill>
                  <a:srgbClr val="008080"/>
                </a:solidFill>
                <a:latin typeface="Consolas"/>
                <a:ea typeface="Consolas"/>
                <a:cs typeface="Consolas"/>
                <a:sym typeface="Consolas"/>
              </a:rPr>
              <a:t>React,</a:t>
            </a:r>
            <a:r>
              <a:rPr lang="en" sz="1800" dirty="0">
                <a:solidFill>
                  <a:schemeClr val="dk1"/>
                </a:solidFill>
                <a:latin typeface="Consolas"/>
                <a:ea typeface="Consolas"/>
                <a:cs typeface="Consolas"/>
                <a:sym typeface="Consolas"/>
              </a:rPr>
              <a:t> {</a:t>
            </a:r>
            <a:r>
              <a:rPr lang="en" sz="1800" dirty="0" err="1">
                <a:solidFill>
                  <a:schemeClr val="dk1"/>
                </a:solidFill>
                <a:latin typeface="Consolas"/>
                <a:ea typeface="Consolas"/>
                <a:cs typeface="Consolas"/>
                <a:sym typeface="Consolas"/>
              </a:rPr>
              <a:t>useState</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from</a:t>
            </a:r>
            <a:r>
              <a:rPr lang="en" sz="1800" dirty="0">
                <a:solidFill>
                  <a:schemeClr val="dk1"/>
                </a:solidFill>
                <a:latin typeface="Consolas"/>
                <a:ea typeface="Consolas"/>
                <a:cs typeface="Consolas"/>
                <a:sym typeface="Consolas"/>
              </a:rPr>
              <a:t> </a:t>
            </a:r>
            <a:r>
              <a:rPr lang="en" sz="1800" dirty="0">
                <a:solidFill>
                  <a:srgbClr val="A31515"/>
                </a:solidFill>
                <a:latin typeface="Consolas"/>
                <a:ea typeface="Consolas"/>
                <a:cs typeface="Consolas"/>
                <a:sym typeface="Consolas"/>
              </a:rPr>
              <a:t>'react'</a:t>
            </a:r>
            <a:r>
              <a:rPr lang="en" sz="1800" dirty="0">
                <a:solidFill>
                  <a:schemeClr val="dk1"/>
                </a:solidFill>
                <a:latin typeface="Consolas"/>
                <a:ea typeface="Consolas"/>
                <a:cs typeface="Consolas"/>
                <a:sym typeface="Consolas"/>
              </a:rPr>
              <a: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800" dirty="0">
                <a:solidFill>
                  <a:srgbClr val="0000FF"/>
                </a:solidFill>
                <a:latin typeface="Consolas"/>
                <a:ea typeface="Consolas"/>
                <a:cs typeface="Consolas"/>
                <a:sym typeface="Consolas"/>
              </a:rPr>
              <a:t>export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default</a:t>
            </a:r>
            <a:r>
              <a:rPr lang="en" sz="1800" dirty="0">
                <a:solidFill>
                  <a:schemeClr val="dk1"/>
                </a:solidFill>
                <a:latin typeface="Consolas"/>
                <a:ea typeface="Consolas"/>
                <a:cs typeface="Consolas"/>
                <a:sym typeface="Consolas"/>
              </a:rPr>
              <a:t> </a:t>
            </a:r>
            <a:r>
              <a:rPr lang="en" sz="1800" dirty="0">
                <a:solidFill>
                  <a:srgbClr val="0000FF"/>
                </a:solidFill>
                <a:latin typeface="Consolas"/>
                <a:ea typeface="Consolas"/>
                <a:cs typeface="Consolas"/>
                <a:sym typeface="Consolas"/>
              </a:rPr>
              <a:t>function</a:t>
            </a:r>
            <a:r>
              <a:rPr lang="en" sz="1800" dirty="0">
                <a:solidFill>
                  <a:schemeClr val="dk1"/>
                </a:solidFill>
                <a:latin typeface="Consolas"/>
                <a:ea typeface="Consolas"/>
                <a:cs typeface="Consolas"/>
                <a:sym typeface="Consolas"/>
              </a:rPr>
              <a:t> </a:t>
            </a:r>
            <a:r>
              <a:rPr lang="en" sz="1800" dirty="0">
                <a:solidFill>
                  <a:srgbClr val="008080"/>
                </a:solidFill>
                <a:latin typeface="Consolas"/>
                <a:ea typeface="Consolas"/>
                <a:cs typeface="Consolas"/>
                <a:sym typeface="Consolas"/>
              </a:rPr>
              <a:t>Cat</a:t>
            </a:r>
            <a:r>
              <a:rPr lang="en" sz="1800" dirty="0">
                <a:solidFill>
                  <a:srgbClr val="0000FF"/>
                </a:solidFill>
                <a:latin typeface="Consolas"/>
                <a:ea typeface="Consolas"/>
                <a:cs typeface="Consolas"/>
                <a:sym typeface="Consolas"/>
              </a:rPr>
              <a:t>(props)</a:t>
            </a:r>
            <a:r>
              <a:rPr lang="en" sz="1800" dirty="0">
                <a:solidFill>
                  <a:schemeClr val="dk1"/>
                </a:solidFill>
                <a:latin typeface="Consolas"/>
                <a:ea typeface="Consolas"/>
                <a:cs typeface="Consolas"/>
                <a:sym typeface="Consolas"/>
              </a:rPr>
              <a:t> {</a:t>
            </a:r>
            <a:endParaRPr sz="1800" dirty="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let [</a:t>
            </a:r>
            <a:r>
              <a:rPr lang="en" sz="1800" dirty="0" err="1">
                <a:solidFill>
                  <a:schemeClr val="dk1"/>
                </a:solidFill>
                <a:latin typeface="Consolas"/>
                <a:ea typeface="Consolas"/>
                <a:cs typeface="Consolas"/>
                <a:sym typeface="Consolas"/>
              </a:rPr>
              <a:t>numPets</a:t>
            </a:r>
            <a:r>
              <a:rPr lang="en" sz="1800" dirty="0">
                <a:solidFill>
                  <a:schemeClr val="dk1"/>
                </a:solidFill>
                <a:latin typeface="Consolas"/>
                <a:ea typeface="Consolas"/>
                <a:cs typeface="Consolas"/>
                <a:sym typeface="Consolas"/>
              </a:rPr>
              <a:t>] = </a:t>
            </a:r>
            <a:r>
              <a:rPr lang="en" sz="1800" dirty="0" err="1">
                <a:solidFill>
                  <a:schemeClr val="dk1"/>
                </a:solidFill>
                <a:latin typeface="Consolas"/>
                <a:ea typeface="Consolas"/>
                <a:cs typeface="Consolas"/>
                <a:sym typeface="Consolas"/>
              </a:rPr>
              <a:t>useState</a:t>
            </a:r>
            <a:r>
              <a:rPr lang="en" sz="1800" dirty="0">
                <a:solidFill>
                  <a:schemeClr val="dk1"/>
                </a:solidFill>
                <a:latin typeface="Consolas"/>
                <a:ea typeface="Consolas"/>
                <a:cs typeface="Consolas"/>
                <a:sym typeface="Consolas"/>
              </a:rPr>
              <a:t>(0);</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rgbClr val="0000FF"/>
                </a:solidFill>
                <a:latin typeface="Consolas"/>
                <a:ea typeface="Consolas"/>
                <a:cs typeface="Consolas"/>
                <a:sym typeface="Consolas"/>
              </a:rPr>
              <a:t>  return</a:t>
            </a:r>
            <a:r>
              <a:rPr lang="en"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&lt;div </a:t>
            </a:r>
            <a:r>
              <a:rPr lang="en" sz="1800" dirty="0" err="1">
                <a:solidFill>
                  <a:schemeClr val="dk1"/>
                </a:solidFill>
                <a:latin typeface="Consolas"/>
                <a:ea typeface="Consolas"/>
                <a:cs typeface="Consolas"/>
                <a:sym typeface="Consolas"/>
              </a:rPr>
              <a:t>onClick</a:t>
            </a:r>
            <a:r>
              <a:rPr lang="en" sz="1800" dirty="0">
                <a:solidFill>
                  <a:schemeClr val="dk1"/>
                </a:solidFill>
                <a:latin typeface="Consolas"/>
                <a:ea typeface="Consolas"/>
                <a:cs typeface="Consolas"/>
                <a:sym typeface="Consolas"/>
              </a:rPr>
              <a:t>={meow}&gt;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&lt;p&gt; Name: {</a:t>
            </a:r>
            <a:r>
              <a:rPr lang="en" sz="1800" dirty="0" err="1">
                <a:solidFill>
                  <a:schemeClr val="dk1"/>
                </a:solidFill>
                <a:latin typeface="Consolas"/>
                <a:ea typeface="Consolas"/>
                <a:cs typeface="Consolas"/>
                <a:sym typeface="Consolas"/>
              </a:rPr>
              <a:t>props.name</a:t>
            </a:r>
            <a:r>
              <a:rPr lang="en" sz="1800" dirty="0">
                <a:solidFill>
                  <a:schemeClr val="dk1"/>
                </a:solidFill>
                <a:latin typeface="Consolas"/>
                <a:ea typeface="Consolas"/>
                <a:cs typeface="Consolas"/>
                <a:sym typeface="Consolas"/>
              </a:rPr>
              <a:t>} &lt;/p&gt;</a:t>
            </a:r>
            <a:endParaRPr sz="1800" dirty="0">
              <a:solidFill>
                <a:schemeClr val="dk1"/>
              </a:solidFill>
              <a:latin typeface="Consolas"/>
              <a:ea typeface="Consolas"/>
              <a:cs typeface="Consolas"/>
              <a:sym typeface="Consolas"/>
            </a:endParaRPr>
          </a:p>
          <a:p>
            <a:pPr marL="457200" lvl="0" indent="457200" algn="l" rtl="0">
              <a:lnSpc>
                <a:spcPct val="115000"/>
              </a:lnSpc>
              <a:spcBef>
                <a:spcPts val="0"/>
              </a:spcBef>
              <a:spcAft>
                <a:spcPts val="0"/>
              </a:spcAft>
              <a:buClr>
                <a:schemeClr val="dk1"/>
              </a:buClr>
              <a:buSzPts val="1100"/>
              <a:buFont typeface="Arial"/>
              <a:buNone/>
            </a:pPr>
            <a:r>
              <a:rPr lang="en" sz="1800" dirty="0">
                <a:solidFill>
                  <a:schemeClr val="dk1"/>
                </a:solidFill>
                <a:latin typeface="Consolas"/>
                <a:ea typeface="Consolas"/>
                <a:cs typeface="Consolas"/>
                <a:sym typeface="Consolas"/>
              </a:rPr>
              <a:t>&lt;p&gt; {</a:t>
            </a:r>
            <a:r>
              <a:rPr lang="en" sz="1800" dirty="0" err="1">
                <a:solidFill>
                  <a:schemeClr val="dk1"/>
                </a:solidFill>
                <a:latin typeface="Consolas"/>
                <a:ea typeface="Consolas"/>
                <a:cs typeface="Consolas"/>
                <a:sym typeface="Consolas"/>
              </a:rPr>
              <a:t>numPets</a:t>
            </a:r>
            <a:r>
              <a:rPr lang="en" sz="1800" dirty="0">
                <a:solidFill>
                  <a:schemeClr val="dk1"/>
                </a:solidFill>
                <a:latin typeface="Consolas"/>
                <a:ea typeface="Consolas"/>
                <a:cs typeface="Consolas"/>
                <a:sym typeface="Consolas"/>
              </a:rPr>
              <a:t>} &lt;/p&gt;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&lt;/div&gt;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sz="1800" dirty="0">
                <a:solidFill>
                  <a:schemeClr val="dk1"/>
                </a:solidFill>
                <a:latin typeface="Consolas"/>
                <a:ea typeface="Consolas"/>
                <a:cs typeface="Consolas"/>
                <a:sym typeface="Consolas"/>
              </a:rPr>
              <a:t>}</a:t>
            </a: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endParaRPr sz="1800" dirty="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endParaRPr sz="18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endParaRPr sz="1800" dirty="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endParaRPr sz="1800" dirty="0">
              <a:latin typeface="Consolas"/>
              <a:ea typeface="Consolas"/>
              <a:cs typeface="Consolas"/>
              <a:sym typeface="Consolas"/>
            </a:endParaRPr>
          </a:p>
        </p:txBody>
      </p:sp>
      <p:sp>
        <p:nvSpPr>
          <p:cNvPr id="535" name="Google Shape;535;p72"/>
          <p:cNvSpPr txBox="1"/>
          <p:nvPr/>
        </p:nvSpPr>
        <p:spPr>
          <a:xfrm>
            <a:off x="3088700" y="2066200"/>
            <a:ext cx="3661200" cy="39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6" name="Google Shape;536;p72"/>
          <p:cNvSpPr/>
          <p:nvPr/>
        </p:nvSpPr>
        <p:spPr>
          <a:xfrm>
            <a:off x="3671700" y="1673200"/>
            <a:ext cx="3605100" cy="393000"/>
          </a:xfrm>
          <a:prstGeom prst="rect">
            <a:avLst/>
          </a:prstGeom>
          <a:noFill/>
          <a:ln w="2857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2"/>
          <p:cNvSpPr/>
          <p:nvPr/>
        </p:nvSpPr>
        <p:spPr>
          <a:xfrm>
            <a:off x="4210200" y="3272325"/>
            <a:ext cx="2420700" cy="343800"/>
          </a:xfrm>
          <a:prstGeom prst="rect">
            <a:avLst/>
          </a:prstGeom>
          <a:noFill/>
          <a:ln w="2857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2"/>
          <p:cNvSpPr/>
          <p:nvPr/>
        </p:nvSpPr>
        <p:spPr>
          <a:xfrm>
            <a:off x="5221475" y="463500"/>
            <a:ext cx="1052100" cy="308700"/>
          </a:xfrm>
          <a:prstGeom prst="rect">
            <a:avLst/>
          </a:prstGeom>
          <a:noFill/>
          <a:ln w="2857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58520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71"/>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ltLang="en" dirty="0"/>
              <a:t>看看</a:t>
            </a:r>
            <a:r>
              <a:rPr lang="zh-CN" altLang="en-US" dirty="0"/>
              <a:t>代码</a:t>
            </a:r>
            <a:br>
              <a:rPr lang="en-US" altLang="zh-CN" dirty="0"/>
            </a:br>
            <a:br>
              <a:rPr lang="en-US" altLang="zh-CN" dirty="0"/>
            </a:br>
            <a:r>
              <a:rPr lang="zh-CN" altLang="en-US" dirty="0"/>
              <a:t>改变状态</a:t>
            </a:r>
            <a:endParaRPr dirty="0"/>
          </a:p>
        </p:txBody>
      </p:sp>
      <p:sp>
        <p:nvSpPr>
          <p:cNvPr id="2" name="矩形 1">
            <a:extLst>
              <a:ext uri="{FF2B5EF4-FFF2-40B4-BE49-F238E27FC236}">
                <a16:creationId xmlns:a16="http://schemas.microsoft.com/office/drawing/2014/main" id="{39AD2C9C-8D97-EC48-802E-A8A20569E4FC}"/>
              </a:ext>
            </a:extLst>
          </p:cNvPr>
          <p:cNvSpPr/>
          <p:nvPr/>
        </p:nvSpPr>
        <p:spPr>
          <a:xfrm>
            <a:off x="3352157" y="1627308"/>
            <a:ext cx="4900701" cy="1938992"/>
          </a:xfrm>
          <a:prstGeom prst="rect">
            <a:avLst/>
          </a:prstGeom>
        </p:spPr>
        <p:txBody>
          <a:bodyPr wrap="none">
            <a:spAutoFit/>
          </a:bodyPr>
          <a:lstStyle/>
          <a:p>
            <a:r>
              <a:rPr lang="zh-CN" altLang="en-US" sz="2000" dirty="0"/>
              <a:t>64-</a:t>
            </a:r>
            <a:r>
              <a:rPr lang="en-US" altLang="zh-CN" sz="2000" dirty="0"/>
              <a:t>State</a:t>
            </a:r>
          </a:p>
          <a:p>
            <a:endParaRPr lang="en-US" altLang="zh-CN" sz="2000" dirty="0"/>
          </a:p>
          <a:p>
            <a:r>
              <a:rPr lang="en-US" altLang="zh-CN" sz="2000" dirty="0"/>
              <a:t>let [</a:t>
            </a:r>
            <a:r>
              <a:rPr lang="en-US" altLang="zh-CN" sz="2000" dirty="0" err="1"/>
              <a:t>numPets</a:t>
            </a:r>
            <a:r>
              <a:rPr lang="en-US" altLang="zh-CN" sz="2000" dirty="0"/>
              <a:t>, </a:t>
            </a:r>
            <a:r>
              <a:rPr lang="en-US" altLang="zh-CN" sz="2000" dirty="0" err="1"/>
              <a:t>setNumPets</a:t>
            </a:r>
            <a:r>
              <a:rPr lang="en-US" altLang="zh-CN" sz="2000" dirty="0"/>
              <a:t>] = </a:t>
            </a:r>
            <a:r>
              <a:rPr lang="en-US" altLang="zh-CN" sz="2000" dirty="0" err="1"/>
              <a:t>useState</a:t>
            </a:r>
            <a:r>
              <a:rPr lang="en-US" altLang="zh-CN" sz="2000" dirty="0"/>
              <a:t>(0);</a:t>
            </a:r>
          </a:p>
          <a:p>
            <a:endParaRPr lang="en-US" altLang="zh-CN" sz="2000" dirty="0"/>
          </a:p>
          <a:p>
            <a:r>
              <a:rPr lang="en-US" altLang="zh-CN" sz="2000" dirty="0" err="1"/>
              <a:t>setNumPets</a:t>
            </a:r>
            <a:r>
              <a:rPr lang="en-US" altLang="zh-CN" sz="2000" dirty="0"/>
              <a:t>(</a:t>
            </a:r>
            <a:r>
              <a:rPr lang="en-US" altLang="zh-CN" sz="2000" dirty="0" err="1"/>
              <a:t>numPets</a:t>
            </a:r>
            <a:r>
              <a:rPr lang="en-US" altLang="zh-CN" sz="2000" dirty="0"/>
              <a:t> + 1);</a:t>
            </a:r>
          </a:p>
          <a:p>
            <a:r>
              <a:rPr lang="en-US" altLang="zh-CN" sz="2000" dirty="0"/>
              <a:t> </a:t>
            </a:r>
            <a:endParaRPr lang="zh-CN" altLang="en-US" sz="2000" dirty="0"/>
          </a:p>
        </p:txBody>
      </p:sp>
    </p:spTree>
    <p:extLst>
      <p:ext uri="{BB962C8B-B14F-4D97-AF65-F5344CB8AC3E}">
        <p14:creationId xmlns:p14="http://schemas.microsoft.com/office/powerpoint/2010/main" val="2511115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a:extLst>
              <a:ext uri="{FF2B5EF4-FFF2-40B4-BE49-F238E27FC236}">
                <a16:creationId xmlns:a16="http://schemas.microsoft.com/office/drawing/2014/main" id="{24BCF5AC-963F-CE44-9ED8-40BCC0F85D17}"/>
              </a:ext>
            </a:extLst>
          </p:cNvPr>
          <p:cNvSpPr>
            <a:spLocks noGrp="1"/>
          </p:cNvSpPr>
          <p:nvPr>
            <p:ph type="subTitle" idx="1"/>
          </p:nvPr>
        </p:nvSpPr>
        <p:spPr/>
        <p:txBody>
          <a:bodyPr/>
          <a:lstStyle/>
          <a:p>
            <a:r>
              <a:rPr kumimoji="1" lang="zh-CN" altLang="en-US" dirty="0"/>
              <a:t>装</a:t>
            </a:r>
            <a:r>
              <a:rPr kumimoji="1" lang="en-US" altLang="zh-CN" dirty="0" err="1"/>
              <a:t>node.js</a:t>
            </a:r>
            <a:endParaRPr kumimoji="1" lang="zh-CN" altLang="en-US" dirty="0"/>
          </a:p>
        </p:txBody>
      </p:sp>
      <p:sp>
        <p:nvSpPr>
          <p:cNvPr id="3" name="文本占位符 2">
            <a:extLst>
              <a:ext uri="{FF2B5EF4-FFF2-40B4-BE49-F238E27FC236}">
                <a16:creationId xmlns:a16="http://schemas.microsoft.com/office/drawing/2014/main" id="{5DA8E6DD-E060-5C45-93AB-F947E22913F1}"/>
              </a:ext>
            </a:extLst>
          </p:cNvPr>
          <p:cNvSpPr>
            <a:spLocks noGrp="1"/>
          </p:cNvSpPr>
          <p:nvPr>
            <p:ph type="body" idx="2"/>
          </p:nvPr>
        </p:nvSpPr>
        <p:spPr>
          <a:xfrm>
            <a:off x="3271500" y="2495372"/>
            <a:ext cx="5323800" cy="2131328"/>
          </a:xfrm>
        </p:spPr>
        <p:txBody>
          <a:bodyPr/>
          <a:lstStyle/>
          <a:p>
            <a:r>
              <a:rPr kumimoji="1" lang="en-US" altLang="zh-CN" sz="2000" dirty="0"/>
              <a:t>node -v</a:t>
            </a:r>
          </a:p>
          <a:p>
            <a:r>
              <a:rPr kumimoji="1" lang="en-US" altLang="zh-CN" sz="2000" dirty="0" err="1"/>
              <a:t>npm</a:t>
            </a:r>
            <a:r>
              <a:rPr kumimoji="1" lang="en-US" altLang="zh-CN" sz="2000" dirty="0"/>
              <a:t> -v</a:t>
            </a:r>
            <a:endParaRPr kumimoji="1" lang="zh-CN" altLang="en-US" sz="2000" dirty="0"/>
          </a:p>
        </p:txBody>
      </p:sp>
      <p:sp>
        <p:nvSpPr>
          <p:cNvPr id="6" name="矩形 5">
            <a:extLst>
              <a:ext uri="{FF2B5EF4-FFF2-40B4-BE49-F238E27FC236}">
                <a16:creationId xmlns:a16="http://schemas.microsoft.com/office/drawing/2014/main" id="{2DE996EA-891D-054B-94FB-EB8855F6E197}"/>
              </a:ext>
            </a:extLst>
          </p:cNvPr>
          <p:cNvSpPr/>
          <p:nvPr/>
        </p:nvSpPr>
        <p:spPr>
          <a:xfrm>
            <a:off x="3411826" y="1827430"/>
            <a:ext cx="3310522" cy="584775"/>
          </a:xfrm>
          <a:prstGeom prst="rect">
            <a:avLst/>
          </a:prstGeom>
        </p:spPr>
        <p:txBody>
          <a:bodyPr wrap="none">
            <a:spAutoFit/>
          </a:bodyPr>
          <a:lstStyle/>
          <a:p>
            <a:r>
              <a:rPr lang="en-US" altLang="zh-CN" sz="1600" dirty="0">
                <a:hlinkClick r:id="rId2"/>
              </a:rPr>
              <a:t>https://nodejs.org/zh-cn/download/</a:t>
            </a:r>
            <a:endParaRPr lang="en-US" altLang="zh-CN" sz="1600" dirty="0"/>
          </a:p>
          <a:p>
            <a:endParaRPr lang="zh-CN" altLang="en-US" sz="1600" dirty="0"/>
          </a:p>
        </p:txBody>
      </p:sp>
    </p:spTree>
    <p:extLst>
      <p:ext uri="{BB962C8B-B14F-4D97-AF65-F5344CB8AC3E}">
        <p14:creationId xmlns:p14="http://schemas.microsoft.com/office/powerpoint/2010/main" val="13425137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73"/>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onClick function</a:t>
            </a:r>
            <a:endParaRPr/>
          </a:p>
        </p:txBody>
      </p:sp>
      <p:sp>
        <p:nvSpPr>
          <p:cNvPr id="544" name="Google Shape;544;p73"/>
          <p:cNvSpPr txBox="1"/>
          <p:nvPr/>
        </p:nvSpPr>
        <p:spPr>
          <a:xfrm>
            <a:off x="2953500" y="356625"/>
            <a:ext cx="4914900" cy="4152000"/>
          </a:xfrm>
          <a:prstGeom prst="rect">
            <a:avLst/>
          </a:prstGeom>
          <a:solidFill>
            <a:srgbClr val="EFEFEF"/>
          </a:solidFill>
          <a:ln w="2857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dirty="0">
                <a:solidFill>
                  <a:srgbClr val="0000FF"/>
                </a:solidFill>
                <a:latin typeface="Consolas"/>
                <a:ea typeface="Consolas"/>
                <a:cs typeface="Consolas"/>
                <a:sym typeface="Consolas"/>
              </a:rPr>
              <a:t>import</a:t>
            </a:r>
            <a:r>
              <a:rPr lang="en" dirty="0">
                <a:solidFill>
                  <a:schemeClr val="dk1"/>
                </a:solidFill>
                <a:latin typeface="Consolas"/>
                <a:ea typeface="Consolas"/>
                <a:cs typeface="Consolas"/>
                <a:sym typeface="Consolas"/>
              </a:rPr>
              <a:t> </a:t>
            </a:r>
            <a:r>
              <a:rPr lang="en" dirty="0">
                <a:solidFill>
                  <a:srgbClr val="008080"/>
                </a:solidFill>
                <a:latin typeface="Consolas"/>
                <a:ea typeface="Consolas"/>
                <a:cs typeface="Consolas"/>
                <a:sym typeface="Consolas"/>
              </a:rPr>
              <a:t>React,</a:t>
            </a:r>
            <a:r>
              <a:rPr lang="en" dirty="0">
                <a:solidFill>
                  <a:schemeClr val="dk1"/>
                </a:solidFill>
                <a:latin typeface="Consolas"/>
                <a:ea typeface="Consolas"/>
                <a:cs typeface="Consolas"/>
                <a:sym typeface="Consolas"/>
              </a:rPr>
              <a:t> {</a:t>
            </a:r>
            <a:r>
              <a:rPr lang="en" dirty="0" err="1">
                <a:solidFill>
                  <a:schemeClr val="dk1"/>
                </a:solidFill>
                <a:latin typeface="Consolas"/>
                <a:ea typeface="Consolas"/>
                <a:cs typeface="Consolas"/>
                <a:sym typeface="Consolas"/>
              </a:rPr>
              <a:t>useState</a:t>
            </a:r>
            <a:r>
              <a:rPr lang="en" dirty="0">
                <a:solidFill>
                  <a:schemeClr val="dk1"/>
                </a:solidFill>
                <a:latin typeface="Consolas"/>
                <a:ea typeface="Consolas"/>
                <a:cs typeface="Consolas"/>
                <a:sym typeface="Consolas"/>
              </a:rPr>
              <a:t>} </a:t>
            </a:r>
            <a:r>
              <a:rPr lang="en" dirty="0">
                <a:solidFill>
                  <a:srgbClr val="0000FF"/>
                </a:solidFill>
                <a:latin typeface="Consolas"/>
                <a:ea typeface="Consolas"/>
                <a:cs typeface="Consolas"/>
                <a:sym typeface="Consolas"/>
              </a:rPr>
              <a:t>from</a:t>
            </a:r>
            <a:r>
              <a:rPr lang="en" dirty="0">
                <a:solidFill>
                  <a:schemeClr val="dk1"/>
                </a:solidFill>
                <a:latin typeface="Consolas"/>
                <a:ea typeface="Consolas"/>
                <a:cs typeface="Consolas"/>
                <a:sym typeface="Consolas"/>
              </a:rPr>
              <a:t> </a:t>
            </a:r>
            <a:r>
              <a:rPr lang="en" dirty="0">
                <a:solidFill>
                  <a:srgbClr val="A31515"/>
                </a:solidFill>
                <a:latin typeface="Consolas"/>
                <a:ea typeface="Consolas"/>
                <a:cs typeface="Consolas"/>
                <a:sym typeface="Consolas"/>
              </a:rPr>
              <a:t>'react'</a:t>
            </a:r>
            <a:r>
              <a:rPr lang="en" dirty="0">
                <a:solidFill>
                  <a:schemeClr val="dk1"/>
                </a:solidFill>
                <a:latin typeface="Consolas"/>
                <a:ea typeface="Consolas"/>
                <a:cs typeface="Consolas"/>
                <a:sym typeface="Consolas"/>
              </a:rPr>
              <a:t>;</a:t>
            </a:r>
            <a:endParaRPr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dirty="0">
                <a:solidFill>
                  <a:srgbClr val="0000FF"/>
                </a:solidFill>
                <a:latin typeface="Consolas"/>
                <a:ea typeface="Consolas"/>
                <a:cs typeface="Consolas"/>
                <a:sym typeface="Consolas"/>
              </a:rPr>
              <a:t>export</a:t>
            </a:r>
            <a:r>
              <a:rPr lang="en" dirty="0">
                <a:solidFill>
                  <a:schemeClr val="dk1"/>
                </a:solidFill>
                <a:latin typeface="Consolas"/>
                <a:ea typeface="Consolas"/>
                <a:cs typeface="Consolas"/>
                <a:sym typeface="Consolas"/>
              </a:rPr>
              <a:t> </a:t>
            </a:r>
            <a:r>
              <a:rPr lang="en" dirty="0">
                <a:solidFill>
                  <a:srgbClr val="0000FF"/>
                </a:solidFill>
                <a:latin typeface="Consolas"/>
                <a:ea typeface="Consolas"/>
                <a:cs typeface="Consolas"/>
                <a:sym typeface="Consolas"/>
              </a:rPr>
              <a:t>default</a:t>
            </a:r>
            <a:r>
              <a:rPr lang="en" dirty="0">
                <a:solidFill>
                  <a:schemeClr val="dk1"/>
                </a:solidFill>
                <a:latin typeface="Consolas"/>
                <a:ea typeface="Consolas"/>
                <a:cs typeface="Consolas"/>
                <a:sym typeface="Consolas"/>
              </a:rPr>
              <a:t> </a:t>
            </a:r>
            <a:r>
              <a:rPr lang="en" dirty="0">
                <a:solidFill>
                  <a:srgbClr val="0000FF"/>
                </a:solidFill>
                <a:latin typeface="Consolas"/>
                <a:ea typeface="Consolas"/>
                <a:cs typeface="Consolas"/>
                <a:sym typeface="Consolas"/>
              </a:rPr>
              <a:t>function</a:t>
            </a:r>
            <a:r>
              <a:rPr lang="en" dirty="0">
                <a:solidFill>
                  <a:schemeClr val="dk1"/>
                </a:solidFill>
                <a:latin typeface="Consolas"/>
                <a:ea typeface="Consolas"/>
                <a:cs typeface="Consolas"/>
                <a:sym typeface="Consolas"/>
              </a:rPr>
              <a:t> </a:t>
            </a:r>
            <a:r>
              <a:rPr lang="en" dirty="0">
                <a:solidFill>
                  <a:srgbClr val="008080"/>
                </a:solidFill>
                <a:latin typeface="Consolas"/>
                <a:ea typeface="Consolas"/>
                <a:cs typeface="Consolas"/>
                <a:sym typeface="Consolas"/>
              </a:rPr>
              <a:t>Cat</a:t>
            </a:r>
            <a:r>
              <a:rPr lang="en" dirty="0">
                <a:solidFill>
                  <a:srgbClr val="0000FF"/>
                </a:solidFill>
                <a:latin typeface="Consolas"/>
                <a:ea typeface="Consolas"/>
                <a:cs typeface="Consolas"/>
                <a:sym typeface="Consolas"/>
              </a:rPr>
              <a:t>(props)</a:t>
            </a:r>
            <a:r>
              <a:rPr lang="en" dirty="0">
                <a:solidFill>
                  <a:schemeClr val="dk1"/>
                </a:solidFill>
                <a:latin typeface="Consolas"/>
                <a:ea typeface="Consolas"/>
                <a:cs typeface="Consolas"/>
                <a:sym typeface="Consolas"/>
              </a:rPr>
              <a:t> {</a:t>
            </a:r>
            <a:endParaRPr dirty="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r>
              <a:rPr lang="en" dirty="0">
                <a:solidFill>
                  <a:schemeClr val="dk1"/>
                </a:solidFill>
                <a:latin typeface="Consolas"/>
                <a:ea typeface="Consolas"/>
                <a:cs typeface="Consolas"/>
                <a:sym typeface="Consolas"/>
              </a:rPr>
              <a:t>   let [</a:t>
            </a:r>
            <a:r>
              <a:rPr lang="en" dirty="0" err="1">
                <a:solidFill>
                  <a:schemeClr val="dk1"/>
                </a:solidFill>
                <a:latin typeface="Consolas"/>
                <a:ea typeface="Consolas"/>
                <a:cs typeface="Consolas"/>
                <a:sym typeface="Consolas"/>
              </a:rPr>
              <a:t>numPets</a:t>
            </a:r>
            <a:r>
              <a:rPr lang="en" dirty="0">
                <a:solidFill>
                  <a:schemeClr val="dk1"/>
                </a:solidFill>
                <a:latin typeface="Consolas"/>
                <a:ea typeface="Consolas"/>
                <a:cs typeface="Consolas"/>
                <a:sym typeface="Consolas"/>
              </a:rPr>
              <a:t>, </a:t>
            </a:r>
            <a:r>
              <a:rPr lang="en" dirty="0" err="1">
                <a:solidFill>
                  <a:schemeClr val="dk1"/>
                </a:solidFill>
                <a:latin typeface="Consolas"/>
                <a:ea typeface="Consolas"/>
                <a:cs typeface="Consolas"/>
                <a:sym typeface="Consolas"/>
              </a:rPr>
              <a:t>setNumPets</a:t>
            </a:r>
            <a:r>
              <a:rPr lang="en" dirty="0">
                <a:solidFill>
                  <a:schemeClr val="dk1"/>
                </a:solidFill>
                <a:latin typeface="Consolas"/>
                <a:ea typeface="Consolas"/>
                <a:cs typeface="Consolas"/>
                <a:sym typeface="Consolas"/>
              </a:rPr>
              <a:t>] = </a:t>
            </a:r>
            <a:r>
              <a:rPr lang="en" dirty="0" err="1">
                <a:solidFill>
                  <a:schemeClr val="dk1"/>
                </a:solidFill>
                <a:latin typeface="Consolas"/>
                <a:ea typeface="Consolas"/>
                <a:cs typeface="Consolas"/>
                <a:sym typeface="Consolas"/>
              </a:rPr>
              <a:t>useState</a:t>
            </a:r>
            <a:r>
              <a:rPr lang="en" dirty="0">
                <a:solidFill>
                  <a:schemeClr val="dk1"/>
                </a:solidFill>
                <a:latin typeface="Consolas"/>
                <a:ea typeface="Consolas"/>
                <a:cs typeface="Consolas"/>
                <a:sym typeface="Consolas"/>
              </a:rPr>
              <a:t>(0);</a:t>
            </a:r>
            <a:endParaRPr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dirty="0">
                <a:solidFill>
                  <a:schemeClr val="dk1"/>
                </a:solidFill>
                <a:latin typeface="Consolas"/>
                <a:ea typeface="Consolas"/>
                <a:cs typeface="Consolas"/>
                <a:sym typeface="Consolas"/>
              </a:rPr>
              <a:t>  </a:t>
            </a:r>
            <a:endParaRPr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dirty="0">
                <a:solidFill>
                  <a:schemeClr val="dk1"/>
                </a:solidFill>
                <a:latin typeface="Consolas"/>
                <a:ea typeface="Consolas"/>
                <a:cs typeface="Consolas"/>
                <a:sym typeface="Consolas"/>
              </a:rPr>
              <a:t>  function pet(){</a:t>
            </a:r>
            <a:endParaRPr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dirty="0">
                <a:solidFill>
                  <a:schemeClr val="dk1"/>
                </a:solidFill>
                <a:latin typeface="Consolas"/>
                <a:ea typeface="Consolas"/>
                <a:cs typeface="Consolas"/>
                <a:sym typeface="Consolas"/>
              </a:rPr>
              <a:t>	</a:t>
            </a:r>
            <a:r>
              <a:rPr lang="en" dirty="0" err="1">
                <a:solidFill>
                  <a:schemeClr val="dk1"/>
                </a:solidFill>
                <a:latin typeface="Consolas"/>
                <a:ea typeface="Consolas"/>
                <a:cs typeface="Consolas"/>
                <a:sym typeface="Consolas"/>
              </a:rPr>
              <a:t>setNumPets</a:t>
            </a:r>
            <a:r>
              <a:rPr lang="en" dirty="0">
                <a:solidFill>
                  <a:schemeClr val="dk1"/>
                </a:solidFill>
                <a:latin typeface="Consolas"/>
                <a:ea typeface="Consolas"/>
                <a:cs typeface="Consolas"/>
                <a:sym typeface="Consolas"/>
              </a:rPr>
              <a:t>(</a:t>
            </a:r>
            <a:r>
              <a:rPr lang="en" dirty="0" err="1">
                <a:solidFill>
                  <a:schemeClr val="dk1"/>
                </a:solidFill>
                <a:latin typeface="Consolas"/>
                <a:ea typeface="Consolas"/>
                <a:cs typeface="Consolas"/>
                <a:sym typeface="Consolas"/>
              </a:rPr>
              <a:t>numPets</a:t>
            </a:r>
            <a:r>
              <a:rPr lang="en" dirty="0">
                <a:solidFill>
                  <a:schemeClr val="dk1"/>
                </a:solidFill>
                <a:latin typeface="Consolas"/>
                <a:ea typeface="Consolas"/>
                <a:cs typeface="Consolas"/>
                <a:sym typeface="Consolas"/>
              </a:rPr>
              <a:t> +1);</a:t>
            </a:r>
            <a:endParaRPr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dirty="0">
                <a:solidFill>
                  <a:schemeClr val="dk1"/>
                </a:solidFill>
                <a:latin typeface="Consolas"/>
                <a:ea typeface="Consolas"/>
                <a:cs typeface="Consolas"/>
                <a:sym typeface="Consolas"/>
              </a:rPr>
              <a:t>  }</a:t>
            </a:r>
            <a:endParaRPr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endParaRPr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dirty="0">
                <a:solidFill>
                  <a:srgbClr val="0000FF"/>
                </a:solidFill>
                <a:latin typeface="Consolas"/>
                <a:ea typeface="Consolas"/>
                <a:cs typeface="Consolas"/>
                <a:sym typeface="Consolas"/>
              </a:rPr>
              <a:t>  return</a:t>
            </a:r>
            <a:r>
              <a:rPr lang="en" dirty="0">
                <a:solidFill>
                  <a:schemeClr val="dk1"/>
                </a:solidFill>
                <a:latin typeface="Consolas"/>
                <a:ea typeface="Consolas"/>
                <a:cs typeface="Consolas"/>
                <a:sym typeface="Consolas"/>
              </a:rPr>
              <a:t> (</a:t>
            </a:r>
            <a:endParaRPr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dirty="0">
                <a:solidFill>
                  <a:schemeClr val="dk1"/>
                </a:solidFill>
                <a:latin typeface="Consolas"/>
                <a:ea typeface="Consolas"/>
                <a:cs typeface="Consolas"/>
                <a:sym typeface="Consolas"/>
              </a:rPr>
              <a:t>	&lt;div </a:t>
            </a:r>
            <a:r>
              <a:rPr lang="en" dirty="0" err="1">
                <a:solidFill>
                  <a:schemeClr val="dk1"/>
                </a:solidFill>
                <a:latin typeface="Consolas"/>
                <a:ea typeface="Consolas"/>
                <a:cs typeface="Consolas"/>
                <a:sym typeface="Consolas"/>
              </a:rPr>
              <a:t>onClick</a:t>
            </a:r>
            <a:r>
              <a:rPr lang="en" dirty="0">
                <a:solidFill>
                  <a:schemeClr val="dk1"/>
                </a:solidFill>
                <a:latin typeface="Consolas"/>
                <a:ea typeface="Consolas"/>
                <a:cs typeface="Consolas"/>
                <a:sym typeface="Consolas"/>
              </a:rPr>
              <a:t>={pet}&gt;</a:t>
            </a:r>
            <a:endParaRPr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dirty="0">
                <a:solidFill>
                  <a:schemeClr val="dk1"/>
                </a:solidFill>
                <a:latin typeface="Consolas"/>
                <a:ea typeface="Consolas"/>
                <a:cs typeface="Consolas"/>
                <a:sym typeface="Consolas"/>
              </a:rPr>
              <a:t>	&lt;p&gt; Name: {</a:t>
            </a:r>
            <a:r>
              <a:rPr lang="en" dirty="0" err="1">
                <a:solidFill>
                  <a:schemeClr val="dk1"/>
                </a:solidFill>
                <a:latin typeface="Consolas"/>
                <a:ea typeface="Consolas"/>
                <a:cs typeface="Consolas"/>
                <a:sym typeface="Consolas"/>
              </a:rPr>
              <a:t>props.name</a:t>
            </a:r>
            <a:r>
              <a:rPr lang="en" dirty="0">
                <a:solidFill>
                  <a:schemeClr val="dk1"/>
                </a:solidFill>
                <a:latin typeface="Consolas"/>
                <a:ea typeface="Consolas"/>
                <a:cs typeface="Consolas"/>
                <a:sym typeface="Consolas"/>
              </a:rPr>
              <a:t>} &lt;/p&gt;</a:t>
            </a:r>
            <a:endParaRPr dirty="0">
              <a:solidFill>
                <a:schemeClr val="dk1"/>
              </a:solidFill>
              <a:latin typeface="Consolas"/>
              <a:ea typeface="Consolas"/>
              <a:cs typeface="Consolas"/>
              <a:sym typeface="Consolas"/>
            </a:endParaRPr>
          </a:p>
          <a:p>
            <a:pPr marL="457200" lvl="0" indent="457200" algn="l" rtl="0">
              <a:lnSpc>
                <a:spcPct val="115000"/>
              </a:lnSpc>
              <a:spcBef>
                <a:spcPts val="0"/>
              </a:spcBef>
              <a:spcAft>
                <a:spcPts val="0"/>
              </a:spcAft>
              <a:buNone/>
            </a:pPr>
            <a:r>
              <a:rPr lang="en" dirty="0">
                <a:solidFill>
                  <a:schemeClr val="dk1"/>
                </a:solidFill>
                <a:latin typeface="Consolas"/>
                <a:ea typeface="Consolas"/>
                <a:cs typeface="Consolas"/>
                <a:sym typeface="Consolas"/>
              </a:rPr>
              <a:t>&lt;p&gt; {</a:t>
            </a:r>
            <a:r>
              <a:rPr lang="en" dirty="0" err="1">
                <a:solidFill>
                  <a:schemeClr val="dk1"/>
                </a:solidFill>
                <a:latin typeface="Consolas"/>
                <a:ea typeface="Consolas"/>
                <a:cs typeface="Consolas"/>
                <a:sym typeface="Consolas"/>
              </a:rPr>
              <a:t>numPets</a:t>
            </a:r>
            <a:r>
              <a:rPr lang="en" dirty="0">
                <a:solidFill>
                  <a:schemeClr val="dk1"/>
                </a:solidFill>
                <a:latin typeface="Consolas"/>
                <a:ea typeface="Consolas"/>
                <a:cs typeface="Consolas"/>
                <a:sym typeface="Consolas"/>
              </a:rPr>
              <a:t>} &lt;/p&gt;</a:t>
            </a:r>
            <a:endParaRPr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dirty="0">
                <a:solidFill>
                  <a:schemeClr val="dk1"/>
                </a:solidFill>
                <a:latin typeface="Consolas"/>
                <a:ea typeface="Consolas"/>
                <a:cs typeface="Consolas"/>
                <a:sym typeface="Consolas"/>
              </a:rPr>
              <a:t>	&lt;/div&gt;</a:t>
            </a:r>
            <a:endParaRPr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dirty="0">
                <a:solidFill>
                  <a:schemeClr val="dk1"/>
                </a:solidFill>
                <a:latin typeface="Consolas"/>
                <a:ea typeface="Consolas"/>
                <a:cs typeface="Consolas"/>
                <a:sym typeface="Consolas"/>
              </a:rPr>
              <a:t>   )</a:t>
            </a:r>
            <a:endParaRPr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r>
              <a:rPr lang="en" dirty="0">
                <a:solidFill>
                  <a:schemeClr val="dk1"/>
                </a:solidFill>
                <a:latin typeface="Consolas"/>
                <a:ea typeface="Consolas"/>
                <a:cs typeface="Consolas"/>
                <a:sym typeface="Consolas"/>
              </a:rPr>
              <a:t>}</a:t>
            </a:r>
            <a:endParaRPr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endParaRPr dirty="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endParaRPr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endParaRPr dirty="0">
              <a:solidFill>
                <a:srgbClr val="0000FF"/>
              </a:solidFill>
              <a:latin typeface="Consolas"/>
              <a:ea typeface="Consolas"/>
              <a:cs typeface="Consolas"/>
              <a:sym typeface="Consolas"/>
            </a:endParaRPr>
          </a:p>
          <a:p>
            <a:pPr marL="0" lvl="0" indent="0" algn="l" rtl="0">
              <a:lnSpc>
                <a:spcPct val="115000"/>
              </a:lnSpc>
              <a:spcBef>
                <a:spcPts val="0"/>
              </a:spcBef>
              <a:spcAft>
                <a:spcPts val="0"/>
              </a:spcAft>
              <a:buNone/>
            </a:pPr>
            <a:endParaRPr dirty="0">
              <a:latin typeface="Consolas"/>
              <a:ea typeface="Consolas"/>
              <a:cs typeface="Consolas"/>
              <a:sym typeface="Consolas"/>
            </a:endParaRPr>
          </a:p>
        </p:txBody>
      </p:sp>
      <p:sp>
        <p:nvSpPr>
          <p:cNvPr id="545" name="Google Shape;545;p73"/>
          <p:cNvSpPr/>
          <p:nvPr/>
        </p:nvSpPr>
        <p:spPr>
          <a:xfrm>
            <a:off x="3847100" y="1919143"/>
            <a:ext cx="2490600" cy="280200"/>
          </a:xfrm>
          <a:prstGeom prst="rect">
            <a:avLst/>
          </a:prstGeom>
          <a:noFill/>
          <a:ln w="2857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sp>
        <p:nvSpPr>
          <p:cNvPr id="546" name="Google Shape;546;p73"/>
          <p:cNvSpPr/>
          <p:nvPr/>
        </p:nvSpPr>
        <p:spPr>
          <a:xfrm>
            <a:off x="4507975" y="401106"/>
            <a:ext cx="808500" cy="280200"/>
          </a:xfrm>
          <a:prstGeom prst="rect">
            <a:avLst/>
          </a:prstGeom>
          <a:noFill/>
          <a:ln w="2857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sp>
        <p:nvSpPr>
          <p:cNvPr id="547" name="Google Shape;547;p73"/>
          <p:cNvSpPr/>
          <p:nvPr/>
        </p:nvSpPr>
        <p:spPr>
          <a:xfrm>
            <a:off x="3847100" y="3405200"/>
            <a:ext cx="1961100" cy="280200"/>
          </a:xfrm>
          <a:prstGeom prst="rect">
            <a:avLst/>
          </a:prstGeom>
          <a:noFill/>
          <a:ln w="2857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sp>
        <p:nvSpPr>
          <p:cNvPr id="548" name="Google Shape;548;p73"/>
          <p:cNvSpPr/>
          <p:nvPr/>
        </p:nvSpPr>
        <p:spPr>
          <a:xfrm>
            <a:off x="4659000" y="1192350"/>
            <a:ext cx="1149300" cy="280200"/>
          </a:xfrm>
          <a:prstGeom prst="rect">
            <a:avLst/>
          </a:prstGeom>
          <a:noFill/>
          <a:ln w="28575" cap="flat" cmpd="sng">
            <a:solidFill>
              <a:srgbClr val="00FF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spTree>
    <p:extLst>
      <p:ext uri="{BB962C8B-B14F-4D97-AF65-F5344CB8AC3E}">
        <p14:creationId xmlns:p14="http://schemas.microsoft.com/office/powerpoint/2010/main" val="10674525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3" name="Google Shape;553;p74" descr="Possibly the easiest timer you'll ever use. Big easy to see numbers. Beeps when it reaches 0. Voted #1 by timer-timer.com - that's us :) http://timer-timer.com" title="10 Minute Countdown Timer">
            <a:hlinkClick r:id="rId3"/>
          </p:cNvPr>
          <p:cNvPicPr preferRelativeResize="0"/>
          <p:nvPr/>
        </p:nvPicPr>
        <p:blipFill>
          <a:blip r:embed="rId4">
            <a:alphaModFix/>
          </a:blip>
          <a:stretch>
            <a:fillRect/>
          </a:stretch>
        </p:blipFill>
        <p:spPr>
          <a:xfrm>
            <a:off x="224376" y="2421525"/>
            <a:ext cx="2294450" cy="1720838"/>
          </a:xfrm>
          <a:prstGeom prst="rect">
            <a:avLst/>
          </a:prstGeom>
          <a:noFill/>
          <a:ln>
            <a:noFill/>
          </a:ln>
        </p:spPr>
      </p:pic>
      <p:sp>
        <p:nvSpPr>
          <p:cNvPr id="554" name="Google Shape;554;p74"/>
          <p:cNvSpPr txBox="1"/>
          <p:nvPr/>
        </p:nvSpPr>
        <p:spPr>
          <a:xfrm>
            <a:off x="2953500" y="356625"/>
            <a:ext cx="5961900" cy="4270200"/>
          </a:xfrm>
          <a:prstGeom prst="rect">
            <a:avLst/>
          </a:prstGeom>
          <a:noFill/>
          <a:ln>
            <a:noFill/>
          </a:ln>
        </p:spPr>
        <p:txBody>
          <a:bodyPr spcFirstLastPara="1" wrap="square" lIns="91425" tIns="91425" rIns="91425" bIns="91425" anchor="t" anchorCtr="0">
            <a:noAutofit/>
          </a:bodyPr>
          <a:lstStyle/>
          <a:p>
            <a:pPr marL="457200" lvl="0" indent="-342900">
              <a:lnSpc>
                <a:spcPct val="115000"/>
              </a:lnSpc>
              <a:buClr>
                <a:schemeClr val="dk1"/>
              </a:buClr>
              <a:buSzPts val="1800"/>
              <a:buFont typeface="Helvetica Neue"/>
              <a:buAutoNum type="arabicPeriod"/>
            </a:pPr>
            <a:r>
              <a:rPr lang="zh-CN" altLang="en-US" sz="1800" dirty="0">
                <a:solidFill>
                  <a:schemeClr val="dk1"/>
                </a:solidFill>
                <a:latin typeface="Helvetica Neue"/>
                <a:ea typeface="Helvetica Neue"/>
                <a:cs typeface="Helvetica Neue"/>
                <a:sym typeface="Helvetica Neue"/>
              </a:rPr>
              <a:t>创建一个新的状态变量 </a:t>
            </a:r>
            <a:r>
              <a:rPr lang="en-US" sz="1800" dirty="0">
                <a:solidFill>
                  <a:schemeClr val="dk1"/>
                </a:solidFill>
                <a:latin typeface="Helvetica Neue"/>
                <a:ea typeface="Helvetica Neue"/>
                <a:cs typeface="Helvetica Neue"/>
                <a:sym typeface="Helvetica Neue"/>
              </a:rPr>
              <a:t>message</a:t>
            </a:r>
            <a:r>
              <a:rPr lang="zh-CN" altLang="en-US" sz="1800" dirty="0">
                <a:solidFill>
                  <a:schemeClr val="dk1"/>
                </a:solidFill>
                <a:latin typeface="Helvetica Neue"/>
                <a:ea typeface="Helvetica Neue"/>
                <a:cs typeface="Helvetica Neue"/>
                <a:sym typeface="Helvetica Neue"/>
              </a:rPr>
              <a:t>（消息）</a:t>
            </a:r>
            <a:r>
              <a:rPr lang="en-US" sz="1800" dirty="0">
                <a:solidFill>
                  <a:schemeClr val="dk1"/>
                </a:solidFill>
                <a:latin typeface="Helvetica Neue"/>
                <a:ea typeface="Helvetica Neue"/>
                <a:cs typeface="Helvetica Neue"/>
                <a:sym typeface="Helvetica Neue"/>
              </a:rPr>
              <a:t>。</a:t>
            </a:r>
            <a:r>
              <a:rPr lang="zh-CN" altLang="en-US" sz="1800" dirty="0">
                <a:solidFill>
                  <a:schemeClr val="dk1"/>
                </a:solidFill>
                <a:latin typeface="Helvetica Neue"/>
                <a:ea typeface="Helvetica Neue"/>
                <a:cs typeface="Helvetica Neue"/>
                <a:sym typeface="Helvetica Neue"/>
              </a:rPr>
              <a:t>给它一个消息“喵”</a:t>
            </a:r>
          </a:p>
          <a:p>
            <a:pPr marL="457200" lvl="0" indent="-342900">
              <a:lnSpc>
                <a:spcPct val="115000"/>
              </a:lnSpc>
              <a:buClr>
                <a:schemeClr val="dk1"/>
              </a:buClr>
              <a:buSzPts val="1800"/>
              <a:buFont typeface="Helvetica Neue"/>
              <a:buAutoNum type="arabicPeriod"/>
            </a:pPr>
            <a:r>
              <a:rPr lang="zh-CN" altLang="en-US" sz="1800" dirty="0">
                <a:solidFill>
                  <a:schemeClr val="dk1"/>
                </a:solidFill>
                <a:latin typeface="Helvetica Neue"/>
                <a:ea typeface="Helvetica Neue"/>
                <a:cs typeface="Helvetica Neue"/>
                <a:sym typeface="Helvetica Neue"/>
              </a:rPr>
              <a:t>在屏幕上显示这个消息</a:t>
            </a:r>
          </a:p>
          <a:p>
            <a:pPr marL="457200" lvl="0" indent="-342900">
              <a:lnSpc>
                <a:spcPct val="115000"/>
              </a:lnSpc>
              <a:buClr>
                <a:schemeClr val="dk1"/>
              </a:buClr>
              <a:buSzPts val="1800"/>
              <a:buFont typeface="Helvetica Neue"/>
              <a:buAutoNum type="arabicPeriod"/>
            </a:pPr>
            <a:r>
              <a:rPr lang="zh-CN" altLang="en-US" sz="1800" dirty="0">
                <a:solidFill>
                  <a:schemeClr val="dk1"/>
                </a:solidFill>
                <a:latin typeface="Helvetica Neue"/>
                <a:ea typeface="Helvetica Neue"/>
                <a:cs typeface="Helvetica Neue"/>
                <a:sym typeface="Helvetica Neue"/>
              </a:rPr>
              <a:t>在状态中创建函数 </a:t>
            </a:r>
            <a:r>
              <a:rPr lang="en-US" sz="1800" dirty="0" err="1">
                <a:solidFill>
                  <a:schemeClr val="dk1"/>
                </a:solidFill>
                <a:latin typeface="Helvetica Neue"/>
                <a:ea typeface="Helvetica Neue"/>
                <a:cs typeface="Helvetica Neue"/>
                <a:sym typeface="Helvetica Neue"/>
              </a:rPr>
              <a:t>setMessage</a:t>
            </a:r>
            <a:endParaRPr lang="en-US" sz="1800" dirty="0">
              <a:solidFill>
                <a:schemeClr val="dk1"/>
              </a:solidFill>
              <a:latin typeface="Helvetica Neue"/>
              <a:ea typeface="Helvetica Neue"/>
              <a:cs typeface="Helvetica Neue"/>
              <a:sym typeface="Helvetica Neue"/>
            </a:endParaRPr>
          </a:p>
          <a:p>
            <a:pPr marL="457200" lvl="0" indent="-342900">
              <a:lnSpc>
                <a:spcPct val="115000"/>
              </a:lnSpc>
              <a:buClr>
                <a:schemeClr val="dk1"/>
              </a:buClr>
              <a:buSzPts val="1800"/>
              <a:buFont typeface="Helvetica Neue"/>
              <a:buAutoNum type="arabicPeriod"/>
            </a:pPr>
            <a:r>
              <a:rPr lang="zh-CN" altLang="en-US" sz="1800" dirty="0">
                <a:solidFill>
                  <a:schemeClr val="dk1"/>
                </a:solidFill>
                <a:latin typeface="Helvetica Neue"/>
                <a:ea typeface="Helvetica Neue"/>
                <a:cs typeface="Helvetica Neue"/>
                <a:sym typeface="Helvetica Neue"/>
              </a:rPr>
              <a:t>当用户点击时，在</a:t>
            </a:r>
            <a:r>
              <a:rPr lang="en-US" altLang="zh-CN" sz="1800" dirty="0">
                <a:solidFill>
                  <a:schemeClr val="dk1"/>
                </a:solidFill>
                <a:latin typeface="Helvetica Neue"/>
                <a:ea typeface="Helvetica Neue"/>
                <a:cs typeface="Helvetica Neue"/>
                <a:sym typeface="Helvetica Neue"/>
              </a:rPr>
              <a:t>pet</a:t>
            </a:r>
            <a:r>
              <a:rPr lang="zh-CN" altLang="en-US" sz="1800" dirty="0">
                <a:solidFill>
                  <a:schemeClr val="dk1"/>
                </a:solidFill>
                <a:latin typeface="Helvetica Neue"/>
                <a:ea typeface="Helvetica Neue"/>
                <a:cs typeface="Helvetica Neue"/>
                <a:sym typeface="Helvetica Neue"/>
              </a:rPr>
              <a:t>函数里</a:t>
            </a:r>
          </a:p>
          <a:p>
            <a:pPr marL="457200" lvl="2" indent="-342900">
              <a:lnSpc>
                <a:spcPct val="115000"/>
              </a:lnSpc>
              <a:buClr>
                <a:schemeClr val="dk1"/>
              </a:buClr>
              <a:buSzPts val="1800"/>
              <a:buFont typeface="Arial" panose="020B0604020202020204" pitchFamily="34" charset="0"/>
              <a:buChar char="•"/>
            </a:pPr>
            <a:r>
              <a:rPr lang="zh-CN" altLang="en-US" sz="1800" dirty="0">
                <a:solidFill>
                  <a:schemeClr val="dk1"/>
                </a:solidFill>
                <a:latin typeface="Helvetica Neue"/>
                <a:ea typeface="Helvetica Neue"/>
                <a:cs typeface="Helvetica Neue"/>
                <a:sym typeface="Helvetica Neue"/>
              </a:rPr>
              <a:t>将</a:t>
            </a:r>
            <a:r>
              <a:rPr lang="en-US" altLang="zh-CN" sz="1800" dirty="0">
                <a:solidFill>
                  <a:schemeClr val="dk1"/>
                </a:solidFill>
                <a:latin typeface="Helvetica Neue"/>
                <a:ea typeface="Helvetica Neue"/>
                <a:cs typeface="Helvetica Neue"/>
                <a:sym typeface="Helvetica Neue"/>
              </a:rPr>
              <a:t>1</a:t>
            </a:r>
            <a:r>
              <a:rPr lang="zh-CN" altLang="en-US" sz="1800" dirty="0">
                <a:solidFill>
                  <a:schemeClr val="dk1"/>
                </a:solidFill>
                <a:latin typeface="Helvetica Neue"/>
                <a:ea typeface="Helvetica Neue"/>
                <a:cs typeface="Helvetica Neue"/>
                <a:sym typeface="Helvetica Neue"/>
              </a:rPr>
              <a:t>加到</a:t>
            </a:r>
            <a:r>
              <a:rPr lang="en-US" sz="1800" dirty="0" err="1">
                <a:solidFill>
                  <a:schemeClr val="dk1"/>
                </a:solidFill>
                <a:latin typeface="Helvetica Neue"/>
                <a:ea typeface="Helvetica Neue"/>
                <a:cs typeface="Helvetica Neue"/>
                <a:sym typeface="Helvetica Neue"/>
              </a:rPr>
              <a:t>numPets</a:t>
            </a:r>
            <a:r>
              <a:rPr lang="zh-CN" altLang="en-US" sz="1800" dirty="0">
                <a:solidFill>
                  <a:schemeClr val="dk1"/>
                </a:solidFill>
                <a:latin typeface="Helvetica Neue"/>
                <a:ea typeface="Helvetica Neue"/>
                <a:cs typeface="Helvetica Neue"/>
                <a:sym typeface="Helvetica Neue"/>
              </a:rPr>
              <a:t>状态上</a:t>
            </a:r>
            <a:endParaRPr lang="en-US" altLang="zh-CN" sz="1800" dirty="0">
              <a:solidFill>
                <a:schemeClr val="dk1"/>
              </a:solidFill>
              <a:latin typeface="Helvetica Neue"/>
              <a:ea typeface="Helvetica Neue"/>
              <a:cs typeface="Helvetica Neue"/>
              <a:sym typeface="Helvetica Neue"/>
            </a:endParaRPr>
          </a:p>
          <a:p>
            <a:pPr marL="457200" lvl="2" indent="-342900">
              <a:lnSpc>
                <a:spcPct val="115000"/>
              </a:lnSpc>
              <a:buClr>
                <a:schemeClr val="dk1"/>
              </a:buClr>
              <a:buSzPts val="1800"/>
              <a:buFont typeface="Arial" panose="020B0604020202020204" pitchFamily="34" charset="0"/>
              <a:buChar char="•"/>
            </a:pPr>
            <a:r>
              <a:rPr lang="zh-CN" altLang="en-US" sz="1800" dirty="0">
                <a:solidFill>
                  <a:schemeClr val="dk1"/>
                </a:solidFill>
                <a:latin typeface="Helvetica Neue"/>
                <a:ea typeface="Helvetica Neue"/>
                <a:cs typeface="Helvetica Neue"/>
                <a:sym typeface="Helvetica Neue"/>
              </a:rPr>
              <a:t>如果</a:t>
            </a:r>
            <a:r>
              <a:rPr lang="en-US" sz="1800" dirty="0" err="1">
                <a:solidFill>
                  <a:schemeClr val="dk1"/>
                </a:solidFill>
                <a:latin typeface="Helvetica Neue"/>
                <a:ea typeface="Helvetica Neue"/>
                <a:cs typeface="Helvetica Neue"/>
                <a:sym typeface="Helvetica Neue"/>
              </a:rPr>
              <a:t>numPets</a:t>
            </a:r>
            <a:r>
              <a:rPr lang="zh-CN" altLang="en-US" sz="1800" dirty="0">
                <a:solidFill>
                  <a:schemeClr val="dk1"/>
                </a:solidFill>
                <a:latin typeface="Helvetica Neue"/>
                <a:ea typeface="Helvetica Neue"/>
                <a:cs typeface="Helvetica Neue"/>
                <a:sym typeface="Helvetica Neue"/>
              </a:rPr>
              <a:t>大于</a:t>
            </a:r>
            <a:r>
              <a:rPr lang="en-US" altLang="zh-CN" sz="1800" dirty="0">
                <a:solidFill>
                  <a:schemeClr val="dk1"/>
                </a:solidFill>
                <a:latin typeface="Helvetica Neue"/>
                <a:ea typeface="Helvetica Neue"/>
                <a:cs typeface="Helvetica Neue"/>
                <a:sym typeface="Helvetica Neue"/>
              </a:rPr>
              <a:t>3</a:t>
            </a:r>
            <a:r>
              <a:rPr lang="zh-CN" altLang="en-US" sz="1800" dirty="0">
                <a:solidFill>
                  <a:schemeClr val="dk1"/>
                </a:solidFill>
                <a:latin typeface="Helvetica Neue"/>
                <a:ea typeface="Helvetica Neue"/>
                <a:cs typeface="Helvetica Neue"/>
                <a:sym typeface="Helvetica Neue"/>
              </a:rPr>
              <a:t>，则将消息更改为“</a:t>
            </a:r>
            <a:r>
              <a:rPr lang="en-US" sz="1800" dirty="0" err="1">
                <a:solidFill>
                  <a:schemeClr val="dk1"/>
                </a:solidFill>
                <a:latin typeface="Helvetica Neue"/>
                <a:ea typeface="Helvetica Neue"/>
                <a:cs typeface="Helvetica Neue"/>
                <a:sym typeface="Helvetica Neue"/>
              </a:rPr>
              <a:t>prrr</a:t>
            </a:r>
            <a:r>
              <a:rPr lang="en-US" sz="1800" dirty="0">
                <a:solidFill>
                  <a:schemeClr val="dk1"/>
                </a:solidFill>
                <a:latin typeface="Helvetica Neue"/>
                <a:ea typeface="Helvetica Neue"/>
                <a:cs typeface="Helvetica Neue"/>
                <a:sym typeface="Helvetica Neue"/>
              </a:rPr>
              <a:t>”</a:t>
            </a:r>
            <a:r>
              <a:rPr lang="zh-CN" altLang="en-US" sz="1800" dirty="0">
                <a:solidFill>
                  <a:schemeClr val="dk1"/>
                </a:solidFill>
                <a:latin typeface="Helvetica Neue"/>
                <a:ea typeface="Helvetica Neue"/>
                <a:cs typeface="Helvetica Neue"/>
                <a:sym typeface="Helvetica Neue"/>
              </a:rPr>
              <a:t>状态</a:t>
            </a:r>
            <a:endParaRPr lang="en-US" altLang="zh-CN" sz="1800" dirty="0">
              <a:solidFill>
                <a:schemeClr val="dk1"/>
              </a:solidFill>
              <a:latin typeface="Helvetica Neue"/>
              <a:ea typeface="Helvetica Neue"/>
              <a:cs typeface="Helvetica Neue"/>
              <a:sym typeface="Helvetica Neue"/>
            </a:endParaRPr>
          </a:p>
          <a:p>
            <a:pPr marL="457200" lvl="2" indent="-342900">
              <a:lnSpc>
                <a:spcPct val="115000"/>
              </a:lnSpc>
              <a:buClr>
                <a:schemeClr val="dk1"/>
              </a:buClr>
              <a:buSzPts val="1800"/>
              <a:buFont typeface="Arial" panose="020B0604020202020204" pitchFamily="34" charset="0"/>
              <a:buChar char="•"/>
            </a:pPr>
            <a:r>
              <a:rPr lang="zh-CN" altLang="en-US" sz="1800" dirty="0">
                <a:solidFill>
                  <a:schemeClr val="dk1"/>
                </a:solidFill>
                <a:latin typeface="Helvetica Neue"/>
                <a:ea typeface="Helvetica Neue"/>
                <a:cs typeface="Helvetica Neue"/>
                <a:sym typeface="Helvetica Neue"/>
              </a:rPr>
              <a:t>如果</a:t>
            </a:r>
            <a:r>
              <a:rPr lang="en-US" sz="1800" dirty="0" err="1">
                <a:solidFill>
                  <a:schemeClr val="dk1"/>
                </a:solidFill>
                <a:latin typeface="Helvetica Neue"/>
                <a:ea typeface="Helvetica Neue"/>
                <a:cs typeface="Helvetica Neue"/>
                <a:sym typeface="Helvetica Neue"/>
              </a:rPr>
              <a:t>numPets</a:t>
            </a:r>
            <a:r>
              <a:rPr lang="zh-CN" altLang="en-US" sz="1800" dirty="0">
                <a:solidFill>
                  <a:schemeClr val="dk1"/>
                </a:solidFill>
                <a:latin typeface="Helvetica Neue"/>
                <a:ea typeface="Helvetica Neue"/>
                <a:cs typeface="Helvetica Neue"/>
                <a:sym typeface="Helvetica Neue"/>
              </a:rPr>
              <a:t>大于</a:t>
            </a:r>
            <a:r>
              <a:rPr lang="en-US" altLang="zh-CN" sz="1800" dirty="0">
                <a:solidFill>
                  <a:schemeClr val="dk1"/>
                </a:solidFill>
                <a:latin typeface="Helvetica Neue"/>
                <a:ea typeface="Helvetica Neue"/>
                <a:cs typeface="Helvetica Neue"/>
                <a:sym typeface="Helvetica Neue"/>
              </a:rPr>
              <a:t>5</a:t>
            </a:r>
            <a:r>
              <a:rPr lang="zh-CN" altLang="en-US" sz="1800" dirty="0">
                <a:solidFill>
                  <a:schemeClr val="dk1"/>
                </a:solidFill>
                <a:latin typeface="Helvetica Neue"/>
                <a:ea typeface="Helvetica Neue"/>
                <a:cs typeface="Helvetica Neue"/>
                <a:sym typeface="Helvetica Neue"/>
              </a:rPr>
              <a:t>，则将消息更改为“咆哮”状态</a:t>
            </a:r>
            <a:endParaRPr lang="en-US" altLang="zh-CN" sz="1800" dirty="0">
              <a:solidFill>
                <a:schemeClr val="dk1"/>
              </a:solidFill>
              <a:latin typeface="Helvetica Neue"/>
              <a:ea typeface="Helvetica Neue"/>
              <a:cs typeface="Helvetica Neue"/>
              <a:sym typeface="Helvetica Neue"/>
            </a:endParaRPr>
          </a:p>
          <a:p>
            <a:pPr marL="457200" lvl="2" indent="-342900">
              <a:lnSpc>
                <a:spcPct val="115000"/>
              </a:lnSpc>
              <a:buClr>
                <a:schemeClr val="dk1"/>
              </a:buClr>
              <a:buSzPts val="1800"/>
              <a:buFont typeface="Arial" panose="020B0604020202020204" pitchFamily="34" charset="0"/>
              <a:buChar char="•"/>
            </a:pPr>
            <a:r>
              <a:rPr lang="zh-CN" altLang="en-US" sz="1800" dirty="0">
                <a:solidFill>
                  <a:schemeClr val="dk1"/>
                </a:solidFill>
                <a:latin typeface="Helvetica Neue"/>
                <a:ea typeface="Helvetica Neue"/>
                <a:cs typeface="Helvetica Neue"/>
                <a:sym typeface="Helvetica Neue"/>
              </a:rPr>
              <a:t>如果</a:t>
            </a:r>
            <a:r>
              <a:rPr lang="en-US" sz="1800" dirty="0" err="1">
                <a:solidFill>
                  <a:schemeClr val="dk1"/>
                </a:solidFill>
                <a:latin typeface="Helvetica Neue"/>
                <a:ea typeface="Helvetica Neue"/>
                <a:cs typeface="Helvetica Neue"/>
                <a:sym typeface="Helvetica Neue"/>
              </a:rPr>
              <a:t>numPets</a:t>
            </a:r>
            <a:r>
              <a:rPr lang="zh-CN" altLang="en-US" sz="1800" dirty="0">
                <a:solidFill>
                  <a:schemeClr val="dk1"/>
                </a:solidFill>
                <a:latin typeface="Helvetica Neue"/>
                <a:ea typeface="Helvetica Neue"/>
                <a:cs typeface="Helvetica Neue"/>
                <a:sym typeface="Helvetica Neue"/>
              </a:rPr>
              <a:t>大于</a:t>
            </a:r>
            <a:r>
              <a:rPr lang="en-US" altLang="zh-CN" sz="1800" dirty="0">
                <a:solidFill>
                  <a:schemeClr val="dk1"/>
                </a:solidFill>
                <a:latin typeface="Helvetica Neue"/>
                <a:ea typeface="Helvetica Neue"/>
                <a:cs typeface="Helvetica Neue"/>
                <a:sym typeface="Helvetica Neue"/>
              </a:rPr>
              <a:t>10</a:t>
            </a:r>
            <a:r>
              <a:rPr lang="zh-CN" altLang="en-US" sz="1800" dirty="0">
                <a:solidFill>
                  <a:schemeClr val="dk1"/>
                </a:solidFill>
                <a:latin typeface="Helvetica Neue"/>
                <a:ea typeface="Helvetica Neue"/>
                <a:cs typeface="Helvetica Neue"/>
                <a:sym typeface="Helvetica Neue"/>
              </a:rPr>
              <a:t>，则将消息更改为“ </a:t>
            </a:r>
            <a:r>
              <a:rPr lang="en-US" sz="1800" dirty="0">
                <a:solidFill>
                  <a:schemeClr val="dk1"/>
                </a:solidFill>
                <a:latin typeface="Helvetica Neue"/>
                <a:ea typeface="Helvetica Neue"/>
                <a:cs typeface="Helvetica Neue"/>
                <a:sym typeface="Helvetica Neue"/>
              </a:rPr>
              <a:t>hiss”</a:t>
            </a:r>
            <a:r>
              <a:rPr lang="zh-CN" altLang="en-US" sz="1800" dirty="0">
                <a:solidFill>
                  <a:schemeClr val="dk1"/>
                </a:solidFill>
                <a:latin typeface="Helvetica Neue"/>
                <a:ea typeface="Helvetica Neue"/>
                <a:cs typeface="Helvetica Neue"/>
                <a:sym typeface="Helvetica Neue"/>
              </a:rPr>
              <a:t>状态</a:t>
            </a:r>
            <a:endParaRPr sz="1800" dirty="0">
              <a:latin typeface="Helvetica Neue"/>
              <a:ea typeface="Helvetica Neue"/>
              <a:cs typeface="Helvetica Neue"/>
              <a:sym typeface="Helvetica Neue"/>
            </a:endParaRPr>
          </a:p>
        </p:txBody>
      </p:sp>
    </p:spTree>
    <p:extLst>
      <p:ext uri="{BB962C8B-B14F-4D97-AF65-F5344CB8AC3E}">
        <p14:creationId xmlns:p14="http://schemas.microsoft.com/office/powerpoint/2010/main" val="34969126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Tree>
    <p:extLst>
      <p:ext uri="{BB962C8B-B14F-4D97-AF65-F5344CB8AC3E}">
        <p14:creationId xmlns:p14="http://schemas.microsoft.com/office/powerpoint/2010/main" val="4368849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79"/>
          <p:cNvSpPr txBox="1">
            <a:spLocks noGrp="1"/>
          </p:cNvSpPr>
          <p:nvPr>
            <p:ph type="body" idx="1"/>
          </p:nvPr>
        </p:nvSpPr>
        <p:spPr>
          <a:xfrm>
            <a:off x="3284980" y="750130"/>
            <a:ext cx="5331000" cy="2903400"/>
          </a:xfrm>
          <a:prstGeom prst="rect">
            <a:avLst/>
          </a:prstGeom>
        </p:spPr>
        <p:txBody>
          <a:bodyPr spcFirstLastPara="1" wrap="square" lIns="91425" tIns="91425" rIns="91425" bIns="91425" anchor="t" anchorCtr="0">
            <a:noAutofit/>
          </a:bodyPr>
          <a:lstStyle/>
          <a:p>
            <a:pPr marL="0" lvl="0" indent="0">
              <a:buNone/>
            </a:pPr>
            <a:r>
              <a:rPr lang="zh-CN" altLang="en-US" sz="2100" dirty="0"/>
              <a:t>在这</a:t>
            </a:r>
            <a:r>
              <a:rPr lang="en-US" altLang="zh-CN" sz="2100" dirty="0"/>
              <a:t>40</a:t>
            </a:r>
            <a:r>
              <a:rPr lang="zh-CN" altLang="en-US" sz="2100" dirty="0"/>
              <a:t>分钟的工作时间结束之前，您的项目将需要</a:t>
            </a:r>
            <a:r>
              <a:rPr lang="en-US" altLang="zh-CN" sz="2100" dirty="0"/>
              <a:t>...</a:t>
            </a:r>
          </a:p>
          <a:p>
            <a:pPr marL="0" lvl="0" indent="0">
              <a:buNone/>
            </a:pPr>
            <a:endParaRPr lang="en-US" altLang="zh-CN" sz="2100" dirty="0"/>
          </a:p>
          <a:p>
            <a:pPr marL="0" lvl="0" indent="0">
              <a:buNone/>
            </a:pPr>
            <a:r>
              <a:rPr lang="zh-CN" altLang="en-US" sz="2100" dirty="0"/>
              <a:t>当您单击一个问题时，按下面的顺序，轮流更新屏幕上这个问题的文本</a:t>
            </a:r>
            <a:endParaRPr lang="en-US" altLang="zh-CN" sz="2100" dirty="0"/>
          </a:p>
          <a:p>
            <a:pPr marL="0" lvl="0" indent="0">
              <a:buNone/>
            </a:pPr>
            <a:endParaRPr lang="zh-CN" altLang="en-US" sz="2100" dirty="0"/>
          </a:p>
          <a:p>
            <a:pPr marL="342900"/>
            <a:r>
              <a:rPr lang="zh-CN" altLang="en-US" sz="2100" dirty="0"/>
              <a:t>首先显示点值</a:t>
            </a:r>
            <a:endParaRPr lang="en-US" altLang="zh-CN" sz="2100" dirty="0"/>
          </a:p>
          <a:p>
            <a:pPr marL="342900"/>
            <a:r>
              <a:rPr lang="zh-CN" altLang="en-US" sz="2100" dirty="0"/>
              <a:t>然后显示问题</a:t>
            </a:r>
            <a:endParaRPr lang="en-US" altLang="zh-CN" sz="2100" dirty="0"/>
          </a:p>
          <a:p>
            <a:pPr marL="342900"/>
            <a:r>
              <a:rPr lang="zh-CN" altLang="en-US" sz="2100" dirty="0"/>
              <a:t>然后显示答案</a:t>
            </a:r>
            <a:endParaRPr lang="en-US" altLang="zh-CN" sz="2100" dirty="0"/>
          </a:p>
          <a:p>
            <a:pPr marL="342900"/>
            <a:r>
              <a:rPr lang="zh-CN" altLang="en-US" sz="2100" dirty="0"/>
              <a:t>什么都不显示</a:t>
            </a:r>
            <a:endParaRPr sz="2100" dirty="0">
              <a:latin typeface="Helvetica Neue"/>
              <a:ea typeface="Helvetica Neue"/>
              <a:cs typeface="Helvetica Neue"/>
              <a:sym typeface="Helvetica Neue"/>
            </a:endParaRPr>
          </a:p>
        </p:txBody>
      </p:sp>
      <p:pic>
        <p:nvPicPr>
          <p:cNvPr id="581" name="Google Shape;581;p79" descr="Full HD 1080p Countdown timer with finishing alarm&#10;&#10;If you enjoy or find useful then please like and subscribe :)." title="40 MINUTE - TIMER &amp; ALARM - 1080p - COUNTDOWN">
            <a:hlinkClick r:id="rId3"/>
          </p:cNvPr>
          <p:cNvPicPr preferRelativeResize="0"/>
          <p:nvPr/>
        </p:nvPicPr>
        <p:blipFill>
          <a:blip r:embed="rId4">
            <a:alphaModFix/>
          </a:blip>
          <a:stretch>
            <a:fillRect/>
          </a:stretch>
        </p:blipFill>
        <p:spPr>
          <a:xfrm>
            <a:off x="224375" y="2421525"/>
            <a:ext cx="2294450" cy="1720838"/>
          </a:xfrm>
          <a:prstGeom prst="rect">
            <a:avLst/>
          </a:prstGeom>
          <a:noFill/>
          <a:ln>
            <a:noFill/>
          </a:ln>
        </p:spPr>
      </p:pic>
    </p:spTree>
    <p:extLst>
      <p:ext uri="{BB962C8B-B14F-4D97-AF65-F5344CB8AC3E}">
        <p14:creationId xmlns:p14="http://schemas.microsoft.com/office/powerpoint/2010/main" val="22023709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80"/>
          <p:cNvSpPr txBox="1">
            <a:spLocks noGrp="1"/>
          </p:cNvSpPr>
          <p:nvPr>
            <p:ph type="title"/>
          </p:nvPr>
        </p:nvSpPr>
        <p:spPr>
          <a:xfrm>
            <a:off x="1411200" y="58350"/>
            <a:ext cx="7502400" cy="9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000000"/>
                </a:solidFill>
              </a:rPr>
              <a:t>What If I Get Stuck…?</a:t>
            </a:r>
            <a:endParaRPr sz="3000">
              <a:solidFill>
                <a:srgbClr val="000000"/>
              </a:solidFill>
            </a:endParaRPr>
          </a:p>
        </p:txBody>
      </p:sp>
      <p:sp>
        <p:nvSpPr>
          <p:cNvPr id="587" name="Google Shape;587;p80"/>
          <p:cNvSpPr txBox="1">
            <a:spLocks noGrp="1"/>
          </p:cNvSpPr>
          <p:nvPr>
            <p:ph type="body" idx="1"/>
          </p:nvPr>
        </p:nvSpPr>
        <p:spPr>
          <a:xfrm>
            <a:off x="539500" y="1257300"/>
            <a:ext cx="8141700" cy="331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2400">
                <a:solidFill>
                  <a:schemeClr val="dk1"/>
                </a:solidFill>
              </a:rPr>
              <a:t>Ask 3 and then me…</a:t>
            </a:r>
            <a:endParaRPr sz="2400">
              <a:solidFill>
                <a:schemeClr val="dk1"/>
              </a:solidFill>
            </a:endParaRPr>
          </a:p>
          <a:p>
            <a:pPr marL="457200" lvl="0" indent="-381000" algn="l" rtl="0">
              <a:spcBef>
                <a:spcPts val="0"/>
              </a:spcBef>
              <a:spcAft>
                <a:spcPts val="0"/>
              </a:spcAft>
              <a:buClr>
                <a:schemeClr val="dk1"/>
              </a:buClr>
              <a:buSzPts val="2400"/>
              <a:buAutoNum type="arabicPeriod"/>
            </a:pPr>
            <a:r>
              <a:rPr lang="en" sz="2400">
                <a:solidFill>
                  <a:schemeClr val="dk1"/>
                </a:solidFill>
              </a:rPr>
              <a:t>Your reference table</a:t>
            </a:r>
            <a:endParaRPr sz="2400">
              <a:solidFill>
                <a:schemeClr val="dk1"/>
              </a:solidFill>
            </a:endParaRPr>
          </a:p>
          <a:p>
            <a:pPr marL="457200" lvl="0" indent="-381000" algn="l" rtl="0">
              <a:spcBef>
                <a:spcPts val="0"/>
              </a:spcBef>
              <a:spcAft>
                <a:spcPts val="0"/>
              </a:spcAft>
              <a:buClr>
                <a:schemeClr val="dk1"/>
              </a:buClr>
              <a:buSzPts val="2400"/>
              <a:buAutoNum type="arabicPeriod"/>
            </a:pPr>
            <a:r>
              <a:rPr lang="en" sz="2400">
                <a:solidFill>
                  <a:schemeClr val="dk1"/>
                </a:solidFill>
              </a:rPr>
              <a:t>Google</a:t>
            </a:r>
            <a:endParaRPr sz="2400">
              <a:solidFill>
                <a:schemeClr val="dk1"/>
              </a:solidFill>
            </a:endParaRPr>
          </a:p>
          <a:p>
            <a:pPr marL="457200" lvl="0" indent="-381000" algn="l" rtl="0">
              <a:spcBef>
                <a:spcPts val="0"/>
              </a:spcBef>
              <a:spcAft>
                <a:spcPts val="0"/>
              </a:spcAft>
              <a:buClr>
                <a:schemeClr val="dk1"/>
              </a:buClr>
              <a:buSzPts val="2400"/>
              <a:buAutoNum type="arabicPeriod"/>
            </a:pPr>
            <a:r>
              <a:rPr lang="en" sz="2400">
                <a:solidFill>
                  <a:schemeClr val="dk1"/>
                </a:solidFill>
              </a:rPr>
              <a:t>A friend</a:t>
            </a:r>
            <a:endParaRPr sz="2400">
              <a:solidFill>
                <a:schemeClr val="dk1"/>
              </a:solidFill>
            </a:endParaRPr>
          </a:p>
          <a:p>
            <a:pPr marL="0" lvl="0" indent="0" algn="l" rtl="0">
              <a:spcBef>
                <a:spcPts val="0"/>
              </a:spcBef>
              <a:spcAft>
                <a:spcPts val="0"/>
              </a:spcAft>
              <a:buClr>
                <a:srgbClr val="000000"/>
              </a:buClr>
              <a:buSzPts val="1100"/>
              <a:buFont typeface="Arial"/>
              <a:buNone/>
            </a:pPr>
            <a:endParaRPr sz="2400">
              <a:solidFill>
                <a:schemeClr val="dk1"/>
              </a:solidFill>
            </a:endParaRPr>
          </a:p>
          <a:p>
            <a:pPr marL="0" lvl="0" indent="0" algn="l" rtl="0">
              <a:spcBef>
                <a:spcPts val="0"/>
              </a:spcBef>
              <a:spcAft>
                <a:spcPts val="0"/>
              </a:spcAft>
              <a:buClr>
                <a:srgbClr val="000000"/>
              </a:buClr>
              <a:buSzPts val="1100"/>
              <a:buFont typeface="Arial"/>
              <a:buNone/>
            </a:pPr>
            <a:endParaRPr sz="2400">
              <a:solidFill>
                <a:schemeClr val="dk1"/>
              </a:solidFill>
            </a:endParaRPr>
          </a:p>
          <a:p>
            <a:pPr marL="0" lvl="0" indent="0" algn="l" rtl="0">
              <a:spcBef>
                <a:spcPts val="0"/>
              </a:spcBef>
              <a:spcAft>
                <a:spcPts val="0"/>
              </a:spcAft>
              <a:buClr>
                <a:srgbClr val="000000"/>
              </a:buClr>
              <a:buSzPts val="1100"/>
              <a:buFont typeface="Arial"/>
              <a:buNone/>
            </a:pPr>
            <a:endParaRPr sz="2400">
              <a:solidFill>
                <a:schemeClr val="dk1"/>
              </a:solidFill>
            </a:endParaRPr>
          </a:p>
          <a:p>
            <a:pPr marL="0" lvl="0" indent="0" algn="l" rtl="0">
              <a:spcBef>
                <a:spcPts val="0"/>
              </a:spcBef>
              <a:spcAft>
                <a:spcPts val="0"/>
              </a:spcAft>
              <a:buClr>
                <a:srgbClr val="000000"/>
              </a:buClr>
              <a:buSzPts val="1100"/>
              <a:buFont typeface="Arial"/>
              <a:buNone/>
            </a:pPr>
            <a:endParaRPr sz="2400">
              <a:solidFill>
                <a:schemeClr val="dk1"/>
              </a:solidFill>
            </a:endParaRPr>
          </a:p>
          <a:p>
            <a:pPr marL="0" lvl="0" indent="0" algn="l" rtl="0">
              <a:spcBef>
                <a:spcPts val="0"/>
              </a:spcBef>
              <a:spcAft>
                <a:spcPts val="0"/>
              </a:spcAft>
              <a:buSzPts val="1100"/>
              <a:buNone/>
            </a:pPr>
            <a:r>
              <a:rPr lang="en" sz="2400">
                <a:solidFill>
                  <a:schemeClr val="dk1"/>
                </a:solidFill>
              </a:rPr>
              <a:t>...</a:t>
            </a:r>
            <a:r>
              <a:rPr lang="en" sz="2400" i="1">
                <a:solidFill>
                  <a:schemeClr val="dk1"/>
                </a:solidFill>
              </a:rPr>
              <a:t>then</a:t>
            </a:r>
            <a:r>
              <a:rPr lang="en" sz="2400">
                <a:solidFill>
                  <a:schemeClr val="dk1"/>
                </a:solidFill>
              </a:rPr>
              <a:t> you can ask your teachers for help</a:t>
            </a:r>
            <a:endParaRPr sz="2400"/>
          </a:p>
        </p:txBody>
      </p:sp>
      <p:pic>
        <p:nvPicPr>
          <p:cNvPr id="588" name="Google Shape;588;p80"/>
          <p:cNvPicPr preferRelativeResize="0"/>
          <p:nvPr/>
        </p:nvPicPr>
        <p:blipFill>
          <a:blip r:embed="rId3">
            <a:alphaModFix/>
          </a:blip>
          <a:stretch>
            <a:fillRect/>
          </a:stretch>
        </p:blipFill>
        <p:spPr>
          <a:xfrm>
            <a:off x="3139800" y="2445430"/>
            <a:ext cx="5139500" cy="1737149"/>
          </a:xfrm>
          <a:prstGeom prst="rect">
            <a:avLst/>
          </a:prstGeom>
          <a:noFill/>
          <a:ln>
            <a:noFill/>
          </a:ln>
        </p:spPr>
      </p:pic>
    </p:spTree>
    <p:extLst>
      <p:ext uri="{BB962C8B-B14F-4D97-AF65-F5344CB8AC3E}">
        <p14:creationId xmlns:p14="http://schemas.microsoft.com/office/powerpoint/2010/main" val="18606763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81"/>
          <p:cNvSpPr txBox="1">
            <a:spLocks noGrp="1"/>
          </p:cNvSpPr>
          <p:nvPr>
            <p:ph type="ctrTitle"/>
          </p:nvPr>
        </p:nvSpPr>
        <p:spPr>
          <a:xfrm>
            <a:off x="126450" y="1718625"/>
            <a:ext cx="2490600" cy="31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a:t>Save and Commit Your Work</a:t>
            </a:r>
            <a:endParaRPr sz="1800" b="1">
              <a:solidFill>
                <a:srgbClr val="EF5330"/>
              </a:solidFill>
            </a:endParaRPr>
          </a:p>
        </p:txBody>
      </p:sp>
      <p:pic>
        <p:nvPicPr>
          <p:cNvPr id="594" name="Google Shape;594;p81"/>
          <p:cNvPicPr preferRelativeResize="0"/>
          <p:nvPr/>
        </p:nvPicPr>
        <p:blipFill>
          <a:blip r:embed="rId3">
            <a:alphaModFix/>
          </a:blip>
          <a:stretch>
            <a:fillRect/>
          </a:stretch>
        </p:blipFill>
        <p:spPr>
          <a:xfrm>
            <a:off x="414800" y="2622075"/>
            <a:ext cx="1916600" cy="1916600"/>
          </a:xfrm>
          <a:prstGeom prst="rect">
            <a:avLst/>
          </a:prstGeom>
          <a:noFill/>
          <a:ln>
            <a:noFill/>
          </a:ln>
        </p:spPr>
      </p:pic>
      <p:sp>
        <p:nvSpPr>
          <p:cNvPr id="595" name="Google Shape;595;p81"/>
          <p:cNvSpPr txBox="1"/>
          <p:nvPr/>
        </p:nvSpPr>
        <p:spPr>
          <a:xfrm>
            <a:off x="3422850" y="1028700"/>
            <a:ext cx="5035200" cy="33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Helvetica Neue"/>
                <a:ea typeface="Helvetica Neue"/>
                <a:cs typeface="Helvetica Neue"/>
                <a:sym typeface="Helvetica Neue"/>
              </a:rPr>
              <a:t>Do you remember your git commands yet?</a:t>
            </a:r>
            <a:endParaRPr sz="1800">
              <a:latin typeface="Helvetica Neue"/>
              <a:ea typeface="Helvetica Neue"/>
              <a:cs typeface="Helvetica Neue"/>
              <a:sym typeface="Helvetica Neue"/>
            </a:endParaRPr>
          </a:p>
          <a:p>
            <a:pPr marL="0" lvl="0" indent="0" algn="l" rtl="0">
              <a:spcBef>
                <a:spcPts val="0"/>
              </a:spcBef>
              <a:spcAft>
                <a:spcPts val="0"/>
              </a:spcAft>
              <a:buNone/>
            </a:pPr>
            <a:endParaRPr sz="1800">
              <a:latin typeface="Roboto Slab"/>
              <a:ea typeface="Roboto Slab"/>
              <a:cs typeface="Roboto Slab"/>
              <a:sym typeface="Roboto Slab"/>
            </a:endParaRPr>
          </a:p>
          <a:p>
            <a:pPr marL="0" lvl="0" indent="0" algn="l" rtl="0">
              <a:spcBef>
                <a:spcPts val="0"/>
              </a:spcBef>
              <a:spcAft>
                <a:spcPts val="0"/>
              </a:spcAft>
              <a:buNone/>
            </a:pPr>
            <a:r>
              <a:rPr lang="en" sz="1800">
                <a:latin typeface="Consolas"/>
                <a:ea typeface="Consolas"/>
                <a:cs typeface="Consolas"/>
                <a:sym typeface="Consolas"/>
              </a:rPr>
              <a:t>git status</a:t>
            </a:r>
            <a:endParaRPr sz="1800">
              <a:latin typeface="Consolas"/>
              <a:ea typeface="Consolas"/>
              <a:cs typeface="Consolas"/>
              <a:sym typeface="Consolas"/>
            </a:endParaRPr>
          </a:p>
          <a:p>
            <a:pPr marL="0" lvl="0" indent="0" algn="l" rtl="0">
              <a:spcBef>
                <a:spcPts val="0"/>
              </a:spcBef>
              <a:spcAft>
                <a:spcPts val="0"/>
              </a:spcAft>
              <a:buNone/>
            </a:pPr>
            <a:r>
              <a:rPr lang="en" sz="1800">
                <a:latin typeface="Consolas"/>
                <a:ea typeface="Consolas"/>
                <a:cs typeface="Consolas"/>
                <a:sym typeface="Consolas"/>
              </a:rPr>
              <a:t>git add .</a:t>
            </a:r>
            <a:endParaRPr sz="1800">
              <a:latin typeface="Consolas"/>
              <a:ea typeface="Consolas"/>
              <a:cs typeface="Consolas"/>
              <a:sym typeface="Consolas"/>
            </a:endParaRPr>
          </a:p>
          <a:p>
            <a:pPr marL="0" lvl="0" indent="0" algn="l" rtl="0">
              <a:spcBef>
                <a:spcPts val="0"/>
              </a:spcBef>
              <a:spcAft>
                <a:spcPts val="0"/>
              </a:spcAft>
              <a:buNone/>
            </a:pPr>
            <a:r>
              <a:rPr lang="en" sz="1800">
                <a:latin typeface="Consolas"/>
                <a:ea typeface="Consolas"/>
                <a:cs typeface="Consolas"/>
                <a:sym typeface="Consolas"/>
              </a:rPr>
              <a:t>git commit -m "</a:t>
            </a:r>
            <a:r>
              <a:rPr lang="en" sz="1800">
                <a:highlight>
                  <a:srgbClr val="FFFF00"/>
                </a:highlight>
                <a:latin typeface="Consolas"/>
                <a:ea typeface="Consolas"/>
                <a:cs typeface="Consolas"/>
                <a:sym typeface="Consolas"/>
              </a:rPr>
              <a:t>Your message here</a:t>
            </a:r>
            <a:r>
              <a:rPr lang="en" sz="1800">
                <a:latin typeface="Consolas"/>
                <a:ea typeface="Consolas"/>
                <a:cs typeface="Consolas"/>
                <a:sym typeface="Consolas"/>
              </a:rPr>
              <a:t>"</a:t>
            </a:r>
            <a:endParaRPr sz="1800">
              <a:latin typeface="Consolas"/>
              <a:ea typeface="Consolas"/>
              <a:cs typeface="Consolas"/>
              <a:sym typeface="Consolas"/>
            </a:endParaRPr>
          </a:p>
          <a:p>
            <a:pPr marL="0" lvl="0" indent="0" algn="l" rtl="0">
              <a:spcBef>
                <a:spcPts val="0"/>
              </a:spcBef>
              <a:spcAft>
                <a:spcPts val="0"/>
              </a:spcAft>
              <a:buNone/>
            </a:pPr>
            <a:r>
              <a:rPr lang="en" sz="1800">
                <a:latin typeface="Consolas"/>
                <a:ea typeface="Consolas"/>
                <a:cs typeface="Consolas"/>
                <a:sym typeface="Consolas"/>
              </a:rPr>
              <a:t>git push origin master</a:t>
            </a:r>
            <a:endParaRPr sz="1800">
              <a:latin typeface="Consolas"/>
              <a:ea typeface="Consolas"/>
              <a:cs typeface="Consolas"/>
              <a:sym typeface="Consolas"/>
            </a:endParaRPr>
          </a:p>
          <a:p>
            <a:pPr marL="0" lvl="0" indent="0" algn="l" rtl="0">
              <a:spcBef>
                <a:spcPts val="0"/>
              </a:spcBef>
              <a:spcAft>
                <a:spcPts val="0"/>
              </a:spcAft>
              <a:buNone/>
            </a:pPr>
            <a:endParaRPr sz="1800">
              <a:latin typeface="Consolas"/>
              <a:ea typeface="Consolas"/>
              <a:cs typeface="Consolas"/>
              <a:sym typeface="Consolas"/>
            </a:endParaRPr>
          </a:p>
          <a:p>
            <a:pPr marL="0" lvl="0" indent="0" algn="l" rtl="0">
              <a:spcBef>
                <a:spcPts val="600"/>
              </a:spcBef>
              <a:spcAft>
                <a:spcPts val="0"/>
              </a:spcAft>
              <a:buNone/>
            </a:pPr>
            <a:r>
              <a:rPr lang="en" sz="1800">
                <a:latin typeface="Helvetica Neue"/>
                <a:ea typeface="Helvetica Neue"/>
                <a:cs typeface="Helvetica Neue"/>
                <a:sym typeface="Helvetica Neue"/>
              </a:rPr>
              <a:t>Go to your repository’s settings and change the gh-pages branch to master and checkout your live page: </a:t>
            </a:r>
            <a:r>
              <a:rPr lang="en" sz="1800" u="sng">
                <a:solidFill>
                  <a:schemeClr val="hlink"/>
                </a:solidFill>
                <a:latin typeface="Helvetica Neue"/>
                <a:ea typeface="Helvetica Neue"/>
                <a:cs typeface="Helvetica Neue"/>
                <a:sym typeface="Helvetica Neue"/>
                <a:hlinkClick r:id="rId4"/>
              </a:rPr>
              <a:t>https://username.github.io/jeopardy/</a:t>
            </a:r>
            <a:r>
              <a:rPr lang="en" sz="1800">
                <a:solidFill>
                  <a:srgbClr val="3F3B39"/>
                </a:solidFill>
                <a:latin typeface="Helvetica Neue"/>
                <a:ea typeface="Helvetica Neue"/>
                <a:cs typeface="Helvetica Neue"/>
                <a:sym typeface="Helvetica Neue"/>
              </a:rPr>
              <a:t> </a:t>
            </a:r>
            <a:endParaRPr sz="1800">
              <a:latin typeface="Helvetica Neue"/>
              <a:ea typeface="Helvetica Neue"/>
              <a:cs typeface="Helvetica Neue"/>
              <a:sym typeface="Helvetica Neue"/>
            </a:endParaRPr>
          </a:p>
        </p:txBody>
      </p:sp>
    </p:spTree>
    <p:extLst>
      <p:ext uri="{BB962C8B-B14F-4D97-AF65-F5344CB8AC3E}">
        <p14:creationId xmlns:p14="http://schemas.microsoft.com/office/powerpoint/2010/main" val="25644693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82"/>
          <p:cNvSpPr txBox="1">
            <a:spLocks noGrp="1"/>
          </p:cNvSpPr>
          <p:nvPr>
            <p:ph type="body" idx="1"/>
          </p:nvPr>
        </p:nvSpPr>
        <p:spPr>
          <a:xfrm>
            <a:off x="539500" y="1347450"/>
            <a:ext cx="8305200" cy="322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t>Complete </a:t>
            </a:r>
            <a:r>
              <a:rPr lang="en" sz="2400">
                <a:solidFill>
                  <a:schemeClr val="dk1"/>
                </a:solidFill>
              </a:rPr>
              <a:t>HW 06.4 by </a:t>
            </a:r>
            <a:r>
              <a:rPr lang="en" sz="2400">
                <a:solidFill>
                  <a:schemeClr val="dk1"/>
                </a:solidFill>
                <a:highlight>
                  <a:srgbClr val="FFFF00"/>
                </a:highlight>
              </a:rPr>
              <a:t>11/2</a:t>
            </a:r>
            <a:endParaRPr sz="2400">
              <a:solidFill>
                <a:srgbClr val="3F3B39"/>
              </a:solidFill>
              <a:highlight>
                <a:srgbClr val="FFFF00"/>
              </a:highlight>
            </a:endParaRPr>
          </a:p>
          <a:p>
            <a:pPr marL="0" lvl="0" indent="0" algn="l" rtl="0">
              <a:spcBef>
                <a:spcPts val="0"/>
              </a:spcBef>
              <a:spcAft>
                <a:spcPts val="0"/>
              </a:spcAft>
              <a:buNone/>
            </a:pPr>
            <a:endParaRPr sz="2400"/>
          </a:p>
          <a:p>
            <a:pPr marL="0" lvl="0" indent="0" algn="l" rtl="0">
              <a:spcBef>
                <a:spcPts val="0"/>
              </a:spcBef>
              <a:spcAft>
                <a:spcPts val="0"/>
              </a:spcAft>
              <a:buNone/>
            </a:pPr>
            <a:endParaRPr sz="2400"/>
          </a:p>
        </p:txBody>
      </p:sp>
      <p:sp>
        <p:nvSpPr>
          <p:cNvPr id="601" name="Google Shape;601;p82"/>
          <p:cNvSpPr txBox="1">
            <a:spLocks noGrp="1"/>
          </p:cNvSpPr>
          <p:nvPr>
            <p:ph type="title"/>
          </p:nvPr>
        </p:nvSpPr>
        <p:spPr>
          <a:xfrm>
            <a:off x="542575" y="453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Homework</a:t>
            </a:r>
            <a:endParaRPr/>
          </a:p>
        </p:txBody>
      </p:sp>
      <p:pic>
        <p:nvPicPr>
          <p:cNvPr id="602" name="Google Shape;602;p82" descr="homework studying GIF"/>
          <p:cNvPicPr preferRelativeResize="0"/>
          <p:nvPr/>
        </p:nvPicPr>
        <p:blipFill>
          <a:blip r:embed="rId3">
            <a:alphaModFix/>
          </a:blip>
          <a:stretch>
            <a:fillRect/>
          </a:stretch>
        </p:blipFill>
        <p:spPr>
          <a:xfrm>
            <a:off x="3318259" y="1917325"/>
            <a:ext cx="2747678" cy="2747700"/>
          </a:xfrm>
          <a:prstGeom prst="rect">
            <a:avLst/>
          </a:prstGeom>
          <a:noFill/>
          <a:ln>
            <a:noFill/>
          </a:ln>
        </p:spPr>
      </p:pic>
    </p:spTree>
    <p:extLst>
      <p:ext uri="{BB962C8B-B14F-4D97-AF65-F5344CB8AC3E}">
        <p14:creationId xmlns:p14="http://schemas.microsoft.com/office/powerpoint/2010/main" val="11175237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84"/>
          <p:cNvSpPr txBox="1">
            <a:spLocks noGrp="1"/>
          </p:cNvSpPr>
          <p:nvPr>
            <p:ph type="body" idx="1"/>
          </p:nvPr>
        </p:nvSpPr>
        <p:spPr>
          <a:xfrm>
            <a:off x="542575" y="1371600"/>
            <a:ext cx="8068500" cy="122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a:t>Did you reach your goals today?</a:t>
            </a:r>
            <a:endParaRPr sz="2000"/>
          </a:p>
          <a:p>
            <a:pPr marL="0" lvl="0" indent="0" algn="l" rtl="0">
              <a:spcBef>
                <a:spcPts val="1000"/>
              </a:spcBef>
              <a:spcAft>
                <a:spcPts val="0"/>
              </a:spcAft>
              <a:buNone/>
            </a:pPr>
            <a:r>
              <a:rPr lang="en" sz="2000"/>
              <a:t>If not, what steps do you need to take to ensure you reach today's goals before next class?</a:t>
            </a:r>
            <a:endParaRPr sz="2000"/>
          </a:p>
          <a:p>
            <a:pPr marL="0" lvl="0" indent="0" algn="l" rtl="0">
              <a:spcBef>
                <a:spcPts val="0"/>
              </a:spcBef>
              <a:spcAft>
                <a:spcPts val="0"/>
              </a:spcAft>
              <a:buNone/>
            </a:pPr>
            <a:endParaRPr sz="2000"/>
          </a:p>
        </p:txBody>
      </p:sp>
      <p:pic>
        <p:nvPicPr>
          <p:cNvPr id="614" name="Google Shape;614;p84" descr="0122_whip-around_div-1024x604.png"/>
          <p:cNvPicPr preferRelativeResize="0"/>
          <p:nvPr/>
        </p:nvPicPr>
        <p:blipFill>
          <a:blip r:embed="rId3">
            <a:alphaModFix/>
          </a:blip>
          <a:stretch>
            <a:fillRect/>
          </a:stretch>
        </p:blipFill>
        <p:spPr>
          <a:xfrm>
            <a:off x="3021575" y="2797851"/>
            <a:ext cx="3100851" cy="1829025"/>
          </a:xfrm>
          <a:prstGeom prst="rect">
            <a:avLst/>
          </a:prstGeom>
          <a:noFill/>
          <a:ln>
            <a:noFill/>
          </a:ln>
        </p:spPr>
      </p:pic>
      <p:sp>
        <p:nvSpPr>
          <p:cNvPr id="615" name="Google Shape;615;p84"/>
          <p:cNvSpPr txBox="1">
            <a:spLocks noGrp="1"/>
          </p:cNvSpPr>
          <p:nvPr>
            <p:ph type="title"/>
          </p:nvPr>
        </p:nvSpPr>
        <p:spPr>
          <a:xfrm>
            <a:off x="542575" y="453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Stand Up</a:t>
            </a:r>
            <a:endParaRPr/>
          </a:p>
        </p:txBody>
      </p:sp>
    </p:spTree>
    <p:extLst>
      <p:ext uri="{BB962C8B-B14F-4D97-AF65-F5344CB8AC3E}">
        <p14:creationId xmlns:p14="http://schemas.microsoft.com/office/powerpoint/2010/main" val="2477616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76"/>
          <p:cNvSpPr txBox="1">
            <a:spLocks noGrp="1"/>
          </p:cNvSpPr>
          <p:nvPr>
            <p:ph type="subTitle" idx="1"/>
          </p:nvPr>
        </p:nvSpPr>
        <p:spPr>
          <a:xfrm>
            <a:off x="194988" y="1760156"/>
            <a:ext cx="2353200" cy="29049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Clr>
                <a:schemeClr val="dk1"/>
              </a:buClr>
              <a:buSzPts val="1100"/>
              <a:buFont typeface="Arial"/>
              <a:buNone/>
            </a:pPr>
            <a:r>
              <a:rPr lang="zh-CN" altLang="en-US" sz="2400" dirty="0">
                <a:solidFill>
                  <a:schemeClr val="dk1"/>
                </a:solidFill>
              </a:rPr>
              <a:t>一起练</a:t>
            </a:r>
            <a:endParaRPr lang="en-US" altLang="zh-CN" sz="2400" dirty="0">
              <a:solidFill>
                <a:schemeClr val="dk1"/>
              </a:solidFill>
            </a:endParaRPr>
          </a:p>
          <a:p>
            <a:pPr marL="0" lvl="0" indent="0" algn="l" rtl="0">
              <a:lnSpc>
                <a:spcPct val="93000"/>
              </a:lnSpc>
              <a:spcBef>
                <a:spcPts val="0"/>
              </a:spcBef>
              <a:spcAft>
                <a:spcPts val="0"/>
              </a:spcAft>
              <a:buClr>
                <a:schemeClr val="dk1"/>
              </a:buClr>
              <a:buSzPts val="1100"/>
              <a:buFont typeface="Arial"/>
              <a:buNone/>
            </a:pPr>
            <a:endParaRPr lang="en-US" altLang="zh-CN" dirty="0">
              <a:solidFill>
                <a:schemeClr val="dk1"/>
              </a:solidFill>
            </a:endParaRPr>
          </a:p>
          <a:p>
            <a:pPr marL="0" lvl="0" indent="0" algn="l" rtl="0">
              <a:lnSpc>
                <a:spcPct val="93000"/>
              </a:lnSpc>
              <a:spcBef>
                <a:spcPts val="0"/>
              </a:spcBef>
              <a:spcAft>
                <a:spcPts val="0"/>
              </a:spcAft>
              <a:buClr>
                <a:schemeClr val="dk1"/>
              </a:buClr>
              <a:buSzPts val="1100"/>
              <a:buFont typeface="Arial"/>
              <a:buNone/>
            </a:pPr>
            <a:r>
              <a:rPr lang="en-US" altLang="zh-CN" sz="2400" dirty="0">
                <a:solidFill>
                  <a:schemeClr val="dk1"/>
                </a:solidFill>
              </a:rPr>
              <a:t>“</a:t>
            </a:r>
            <a:r>
              <a:rPr lang="zh-CN" altLang="en-US" sz="2400" dirty="0">
                <a:solidFill>
                  <a:schemeClr val="dk1"/>
                </a:solidFill>
              </a:rPr>
              <a:t>你好”</a:t>
            </a:r>
            <a:endParaRPr sz="2400" dirty="0"/>
          </a:p>
        </p:txBody>
      </p:sp>
      <p:sp>
        <p:nvSpPr>
          <p:cNvPr id="584" name="Google Shape;584;p76"/>
          <p:cNvSpPr txBox="1"/>
          <p:nvPr/>
        </p:nvSpPr>
        <p:spPr>
          <a:xfrm>
            <a:off x="3195037" y="357621"/>
            <a:ext cx="5263500" cy="1933200"/>
          </a:xfrm>
          <a:prstGeom prst="rect">
            <a:avLst/>
          </a:prstGeom>
          <a:noFill/>
          <a:ln>
            <a:noFill/>
          </a:ln>
        </p:spPr>
        <p:txBody>
          <a:bodyPr spcFirstLastPara="1" wrap="square" lIns="91425" tIns="91425" rIns="91425" bIns="91425" anchor="t" anchorCtr="0">
            <a:noAutofit/>
          </a:bodyPr>
          <a:lstStyle/>
          <a:p>
            <a:pPr lvl="0" algn="ctr"/>
            <a:endParaRPr lang="en-US" altLang="zh-CN" sz="1800" dirty="0"/>
          </a:p>
          <a:p>
            <a:pPr lvl="0" algn="ctr"/>
            <a:r>
              <a:rPr lang="zh-CN" altLang="en-US" sz="1800" dirty="0"/>
              <a:t>在终端里进入 </a:t>
            </a:r>
            <a:r>
              <a:rPr lang="en-US" sz="1800" dirty="0"/>
              <a:t>061-Guided-Practice</a:t>
            </a:r>
            <a:r>
              <a:rPr lang="zh-CN" altLang="en-US" sz="1800" dirty="0"/>
              <a:t> 目录</a:t>
            </a:r>
            <a:endParaRPr lang="en-US" altLang="zh-CN" sz="1800" dirty="0"/>
          </a:p>
          <a:p>
            <a:pPr lvl="0" algn="ctr"/>
            <a:endParaRPr lang="en-US" sz="1800" dirty="0"/>
          </a:p>
          <a:p>
            <a:pPr lvl="0" algn="ctr"/>
            <a:r>
              <a:rPr lang="zh-CN" altLang="en-US" sz="1800" dirty="0"/>
              <a:t>（</a:t>
            </a:r>
            <a:r>
              <a:rPr lang="en-US" altLang="zh-CN" sz="1800" dirty="0"/>
              <a:t>Mac</a:t>
            </a:r>
            <a:r>
              <a:rPr lang="zh-CN" altLang="en-US" sz="1800" dirty="0"/>
              <a:t>电脑：用鼠标选中目录，按 </a:t>
            </a:r>
            <a:r>
              <a:rPr lang="en-US" altLang="zh-CN" sz="1600" dirty="0" err="1"/>
              <a:t>command+alt+c</a:t>
            </a:r>
            <a:r>
              <a:rPr lang="zh-CN" altLang="en-US" sz="1600" dirty="0"/>
              <a:t> </a:t>
            </a:r>
            <a:endParaRPr lang="en-US" sz="1800" dirty="0"/>
          </a:p>
          <a:p>
            <a:pPr lvl="0" algn="ctr"/>
            <a:r>
              <a:rPr lang="zh-CN" altLang="en-US" sz="1800" dirty="0"/>
              <a:t>拷贝这个目录的路径。然后到终端窗口里，</a:t>
            </a:r>
            <a:r>
              <a:rPr lang="en-US" altLang="zh-CN" sz="1800" dirty="0"/>
              <a:t>cd</a:t>
            </a:r>
            <a:r>
              <a:rPr lang="zh-CN" altLang="en-US" sz="1800" dirty="0"/>
              <a:t> </a:t>
            </a:r>
            <a:r>
              <a:rPr lang="en-US" altLang="zh-CN" sz="1800" dirty="0"/>
              <a:t>command</a:t>
            </a:r>
            <a:r>
              <a:rPr lang="zh-CN" altLang="en-US" sz="1800" dirty="0"/>
              <a:t> </a:t>
            </a:r>
            <a:r>
              <a:rPr lang="en-US" altLang="zh-CN" sz="1800" dirty="0"/>
              <a:t>+</a:t>
            </a:r>
            <a:r>
              <a:rPr lang="zh-CN" altLang="en-US" sz="1800" dirty="0"/>
              <a:t> </a:t>
            </a:r>
            <a:r>
              <a:rPr lang="en-US" altLang="zh-CN" sz="1800" dirty="0"/>
              <a:t>v</a:t>
            </a:r>
            <a:r>
              <a:rPr lang="zh-CN" altLang="en-US" sz="1800"/>
              <a:t> ）</a:t>
            </a:r>
            <a:endParaRPr lang="en-US" altLang="zh-CN" sz="1800" dirty="0"/>
          </a:p>
          <a:p>
            <a:pPr lvl="0" algn="ctr"/>
            <a:endParaRPr lang="en-US" altLang="zh-CN" sz="1800" dirty="0"/>
          </a:p>
          <a:p>
            <a:pPr lvl="0" algn="ctr"/>
            <a:r>
              <a:rPr lang="en-US" altLang="zh-CN" sz="1800" dirty="0" err="1"/>
              <a:t>npm</a:t>
            </a:r>
            <a:r>
              <a:rPr lang="zh-CN" altLang="en-US" sz="1800" dirty="0"/>
              <a:t> </a:t>
            </a:r>
            <a:r>
              <a:rPr lang="en-US" altLang="zh-CN" sz="1800" dirty="0"/>
              <a:t>install</a:t>
            </a:r>
          </a:p>
          <a:p>
            <a:pPr lvl="0" algn="ctr"/>
            <a:endParaRPr lang="en-US" altLang="zh-CN" sz="1800" dirty="0"/>
          </a:p>
          <a:p>
            <a:pPr lvl="0" algn="ctr"/>
            <a:r>
              <a:rPr lang="zh-CN" altLang="en-US" sz="1800" dirty="0"/>
              <a:t>会下载</a:t>
            </a:r>
            <a:r>
              <a:rPr lang="en-US" altLang="zh-CN" sz="1800" dirty="0"/>
              <a:t>250M</a:t>
            </a:r>
            <a:r>
              <a:rPr lang="zh-CN" altLang="en-US" sz="1800" dirty="0"/>
              <a:t>的文件</a:t>
            </a:r>
            <a:endParaRPr lang="en-US" altLang="zh-CN" sz="1800" dirty="0"/>
          </a:p>
          <a:p>
            <a:pPr lvl="0" algn="ctr"/>
            <a:endParaRPr lang="en-US" altLang="zh-CN" sz="1800" dirty="0"/>
          </a:p>
          <a:p>
            <a:pPr lvl="0" algn="ctr"/>
            <a:r>
              <a:rPr lang="zh-CN" altLang="en-US" sz="1800" dirty="0"/>
              <a:t>然后</a:t>
            </a:r>
            <a:endParaRPr lang="en-US" altLang="zh-CN" sz="1800" dirty="0"/>
          </a:p>
          <a:p>
            <a:pPr lvl="0" algn="ctr"/>
            <a:endParaRPr lang="en-US" altLang="zh-CN" sz="1800" dirty="0"/>
          </a:p>
          <a:p>
            <a:pPr lvl="0" algn="ctr"/>
            <a:r>
              <a:rPr lang="en-US" altLang="zh-CN" sz="1800" dirty="0" err="1"/>
              <a:t>npm</a:t>
            </a:r>
            <a:r>
              <a:rPr lang="zh-CN" altLang="en-US" sz="1800" dirty="0"/>
              <a:t> </a:t>
            </a:r>
            <a:r>
              <a:rPr lang="en-US" altLang="zh-CN" sz="1800" dirty="0"/>
              <a:t>start</a:t>
            </a:r>
            <a:endParaRPr sz="1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77"/>
          <p:cNvSpPr txBox="1">
            <a:spLocks noGrp="1"/>
          </p:cNvSpPr>
          <p:nvPr>
            <p:ph type="subTitle" idx="1"/>
          </p:nvPr>
        </p:nvSpPr>
        <p:spPr>
          <a:xfrm>
            <a:off x="194988" y="1760156"/>
            <a:ext cx="2353200" cy="2904900"/>
          </a:xfrm>
          <a:prstGeom prst="rect">
            <a:avLst/>
          </a:prstGeom>
        </p:spPr>
        <p:txBody>
          <a:bodyPr spcFirstLastPara="1" wrap="square" lIns="91425" tIns="91425" rIns="91425" bIns="91425" anchor="t" anchorCtr="0">
            <a:noAutofit/>
          </a:bodyPr>
          <a:lstStyle/>
          <a:p>
            <a:pPr marL="0" lvl="0" indent="0" algn="l" rtl="0">
              <a:lnSpc>
                <a:spcPct val="93000"/>
              </a:lnSpc>
              <a:spcBef>
                <a:spcPts val="0"/>
              </a:spcBef>
              <a:spcAft>
                <a:spcPts val="0"/>
              </a:spcAft>
              <a:buClr>
                <a:schemeClr val="dk1"/>
              </a:buClr>
              <a:buSzPts val="1100"/>
              <a:buFont typeface="Arial"/>
              <a:buNone/>
            </a:pPr>
            <a:r>
              <a:rPr lang="zh-CN" altLang="en-US" sz="2400" dirty="0">
                <a:solidFill>
                  <a:schemeClr val="dk1"/>
                </a:solidFill>
              </a:rPr>
              <a:t>看这些文件</a:t>
            </a:r>
            <a:endParaRPr lang="en-US" altLang="zh-CN" sz="2400" dirty="0">
              <a:solidFill>
                <a:schemeClr val="dk1"/>
              </a:solidFill>
            </a:endParaRPr>
          </a:p>
          <a:p>
            <a:pPr marL="0" lvl="0" indent="0" algn="l" rtl="0">
              <a:lnSpc>
                <a:spcPct val="93000"/>
              </a:lnSpc>
              <a:spcBef>
                <a:spcPts val="0"/>
              </a:spcBef>
              <a:spcAft>
                <a:spcPts val="0"/>
              </a:spcAft>
              <a:buClr>
                <a:schemeClr val="dk1"/>
              </a:buClr>
              <a:buSzPts val="1100"/>
              <a:buFont typeface="Arial"/>
              <a:buNone/>
            </a:pPr>
            <a:endParaRPr lang="en-US" altLang="zh-CN" dirty="0">
              <a:solidFill>
                <a:schemeClr val="dk1"/>
              </a:solidFill>
            </a:endParaRPr>
          </a:p>
          <a:p>
            <a:pPr marL="0" lvl="0" indent="0" algn="l" rtl="0">
              <a:lnSpc>
                <a:spcPct val="93000"/>
              </a:lnSpc>
              <a:spcBef>
                <a:spcPts val="0"/>
              </a:spcBef>
              <a:spcAft>
                <a:spcPts val="0"/>
              </a:spcAft>
              <a:buClr>
                <a:schemeClr val="dk1"/>
              </a:buClr>
              <a:buSzPts val="1100"/>
              <a:buFont typeface="Arial"/>
              <a:buNone/>
            </a:pPr>
            <a:r>
              <a:rPr lang="en-US" altLang="zh-CN" sz="2400" dirty="0">
                <a:solidFill>
                  <a:schemeClr val="dk1"/>
                </a:solidFill>
              </a:rPr>
              <a:t>Public</a:t>
            </a:r>
            <a:r>
              <a:rPr lang="zh-CN" altLang="en-US" sz="2400" dirty="0">
                <a:solidFill>
                  <a:schemeClr val="dk1"/>
                </a:solidFill>
              </a:rPr>
              <a:t>：公共的</a:t>
            </a:r>
            <a:endParaRPr lang="en-US" altLang="zh-CN" sz="2400" dirty="0">
              <a:solidFill>
                <a:schemeClr val="dk1"/>
              </a:solidFill>
            </a:endParaRPr>
          </a:p>
          <a:p>
            <a:pPr marL="0" lvl="0" indent="0" algn="l" rtl="0">
              <a:lnSpc>
                <a:spcPct val="93000"/>
              </a:lnSpc>
              <a:spcBef>
                <a:spcPts val="0"/>
              </a:spcBef>
              <a:spcAft>
                <a:spcPts val="0"/>
              </a:spcAft>
              <a:buClr>
                <a:schemeClr val="dk1"/>
              </a:buClr>
              <a:buSzPts val="1100"/>
              <a:buFont typeface="Arial"/>
              <a:buNone/>
            </a:pPr>
            <a:r>
              <a:rPr lang="en-US" altLang="zh-CN" dirty="0">
                <a:solidFill>
                  <a:schemeClr val="dk1"/>
                </a:solidFill>
              </a:rPr>
              <a:t>Index</a:t>
            </a:r>
            <a:r>
              <a:rPr lang="zh-CN" altLang="en-US" dirty="0">
                <a:solidFill>
                  <a:schemeClr val="dk1"/>
                </a:solidFill>
              </a:rPr>
              <a:t>：索引</a:t>
            </a:r>
            <a:endParaRPr lang="en-US" altLang="zh-CN" dirty="0">
              <a:solidFill>
                <a:schemeClr val="dk1"/>
              </a:solidFill>
            </a:endParaRPr>
          </a:p>
          <a:p>
            <a:pPr marL="0" lvl="0" indent="0" algn="l" rtl="0">
              <a:lnSpc>
                <a:spcPct val="93000"/>
              </a:lnSpc>
              <a:spcBef>
                <a:spcPts val="0"/>
              </a:spcBef>
              <a:spcAft>
                <a:spcPts val="0"/>
              </a:spcAft>
              <a:buClr>
                <a:schemeClr val="dk1"/>
              </a:buClr>
              <a:buSzPts val="1100"/>
              <a:buFont typeface="Arial"/>
              <a:buNone/>
            </a:pPr>
            <a:r>
              <a:rPr lang="en-US" altLang="zh-CN" sz="2400" dirty="0" err="1">
                <a:solidFill>
                  <a:schemeClr val="dk1"/>
                </a:solidFill>
              </a:rPr>
              <a:t>Src</a:t>
            </a:r>
            <a:r>
              <a:rPr lang="zh-CN" altLang="en-US" sz="2400" dirty="0">
                <a:solidFill>
                  <a:schemeClr val="dk1"/>
                </a:solidFill>
              </a:rPr>
              <a:t>：源文件</a:t>
            </a:r>
            <a:endParaRPr lang="en-US" altLang="zh-CN" sz="2400" dirty="0">
              <a:solidFill>
                <a:schemeClr val="dk1"/>
              </a:solidFill>
            </a:endParaRPr>
          </a:p>
          <a:p>
            <a:pPr marL="0" lvl="0" indent="0" algn="l" rtl="0">
              <a:lnSpc>
                <a:spcPct val="93000"/>
              </a:lnSpc>
              <a:spcBef>
                <a:spcPts val="0"/>
              </a:spcBef>
              <a:spcAft>
                <a:spcPts val="0"/>
              </a:spcAft>
              <a:buClr>
                <a:schemeClr val="dk1"/>
              </a:buClr>
              <a:buSzPts val="1100"/>
              <a:buFont typeface="Arial"/>
              <a:buNone/>
            </a:pPr>
            <a:r>
              <a:rPr lang="en-US" altLang="zh-CN" dirty="0">
                <a:solidFill>
                  <a:schemeClr val="dk1"/>
                </a:solidFill>
              </a:rPr>
              <a:t>App</a:t>
            </a:r>
            <a:r>
              <a:rPr lang="zh-CN" altLang="en-US" dirty="0">
                <a:solidFill>
                  <a:schemeClr val="dk1"/>
                </a:solidFill>
              </a:rPr>
              <a:t>：应用</a:t>
            </a:r>
            <a:endParaRPr lang="en-US" altLang="zh-CN" dirty="0">
              <a:solidFill>
                <a:schemeClr val="dk1"/>
              </a:solidFill>
            </a:endParaRPr>
          </a:p>
          <a:p>
            <a:pPr marL="0" lvl="0" indent="0" algn="l" rtl="0">
              <a:lnSpc>
                <a:spcPct val="93000"/>
              </a:lnSpc>
              <a:spcBef>
                <a:spcPts val="0"/>
              </a:spcBef>
              <a:spcAft>
                <a:spcPts val="0"/>
              </a:spcAft>
              <a:buClr>
                <a:schemeClr val="dk1"/>
              </a:buClr>
              <a:buSzPts val="1100"/>
              <a:buFont typeface="Arial"/>
              <a:buNone/>
            </a:pPr>
            <a:r>
              <a:rPr lang="en-US" altLang="zh-CN" sz="2400" dirty="0"/>
              <a:t>Package</a:t>
            </a:r>
            <a:r>
              <a:rPr lang="zh-CN" altLang="en-US" sz="2400" dirty="0"/>
              <a:t>：软件包</a:t>
            </a:r>
            <a:endParaRPr sz="2400" dirty="0"/>
          </a:p>
        </p:txBody>
      </p:sp>
      <p:pic>
        <p:nvPicPr>
          <p:cNvPr id="590" name="Google Shape;590;p77"/>
          <p:cNvPicPr preferRelativeResize="0"/>
          <p:nvPr/>
        </p:nvPicPr>
        <p:blipFill>
          <a:blip r:embed="rId3">
            <a:alphaModFix/>
          </a:blip>
          <a:stretch>
            <a:fillRect/>
          </a:stretch>
        </p:blipFill>
        <p:spPr>
          <a:xfrm>
            <a:off x="3616725" y="942475"/>
            <a:ext cx="4236025" cy="3492625"/>
          </a:xfrm>
          <a:prstGeom prst="rect">
            <a:avLst/>
          </a:prstGeom>
          <a:noFill/>
          <a:ln>
            <a:noFill/>
          </a:ln>
        </p:spPr>
      </p:pic>
    </p:spTree>
  </p:cSld>
  <p:clrMapOvr>
    <a:masterClrMapping/>
  </p:clrMapOvr>
</p:sld>
</file>

<file path=ppt/theme/theme1.xml><?xml version="1.0" encoding="utf-8"?>
<a:theme xmlns:a="http://schemas.openxmlformats.org/drawingml/2006/main" name="Code Nation v2">
  <a:themeElements>
    <a:clrScheme name="Simple Light">
      <a:dk1>
        <a:srgbClr val="000000"/>
      </a:dk1>
      <a:lt1>
        <a:srgbClr val="FFFFFF"/>
      </a:lt1>
      <a:dk2>
        <a:srgbClr val="595959"/>
      </a:dk2>
      <a:lt2>
        <a:srgbClr val="EEEEEE"/>
      </a:lt2>
      <a:accent1>
        <a:srgbClr val="FFAA7B"/>
      </a:accent1>
      <a:accent2>
        <a:srgbClr val="212121"/>
      </a:accent2>
      <a:accent3>
        <a:srgbClr val="E4A4EE"/>
      </a:accent3>
      <a:accent4>
        <a:srgbClr val="FEE975"/>
      </a:accent4>
      <a:accent5>
        <a:srgbClr val="17D3FF"/>
      </a:accent5>
      <a:accent6>
        <a:srgbClr val="00FFCC"/>
      </a:accent6>
      <a:hlink>
        <a:srgbClr val="008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610</TotalTime>
  <Words>3910</Words>
  <Application>Microsoft Macintosh PowerPoint</Application>
  <PresentationFormat>全屏显示(16:9)</PresentationFormat>
  <Paragraphs>747</Paragraphs>
  <Slides>77</Slides>
  <Notes>76</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77</vt:i4>
      </vt:variant>
    </vt:vector>
  </HeadingPairs>
  <TitlesOfParts>
    <vt:vector size="84" baseType="lpstr">
      <vt:lpstr>Courier New</vt:lpstr>
      <vt:lpstr>Consolas</vt:lpstr>
      <vt:lpstr>Helvetica Neue</vt:lpstr>
      <vt:lpstr>Roboto Slab</vt:lpstr>
      <vt:lpstr>Roboto</vt:lpstr>
      <vt:lpstr>Arial</vt:lpstr>
      <vt:lpstr>Code Nation v2</vt:lpstr>
      <vt:lpstr>创建并调用React Component在页面上呈现内容。</vt:lpstr>
      <vt:lpstr>React是一个用于构建用户界面的JavaScript库。  它使您可以从孤立的小代码段（称为“组件”）组成复杂的UI。</vt:lpstr>
      <vt:lpstr>人们为什么使用React？</vt:lpstr>
      <vt:lpstr>我们为什么要学习它？</vt:lpstr>
      <vt:lpstr>React 组件（Component）</vt:lpstr>
      <vt:lpstr>React Component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玩一个游戏  21个问题</vt:lpstr>
      <vt:lpstr>PowerPoint 演示文稿</vt:lpstr>
      <vt:lpstr>PowerPoint 演示文稿</vt:lpstr>
      <vt:lpstr>PowerPoint 演示文稿</vt:lpstr>
      <vt:lpstr>PowerPoint 演示文稿</vt:lpstr>
      <vt:lpstr>查看网页</vt:lpstr>
      <vt:lpstr>阅读 README.md</vt:lpstr>
      <vt:lpstr>PowerPoint 演示文稿</vt:lpstr>
      <vt:lpstr>PowerPoint 演示文稿</vt:lpstr>
      <vt:lpstr>看看我们要干什么</vt:lpstr>
      <vt:lpstr>使用 props 自定义React组件</vt:lpstr>
      <vt:lpstr>React组件</vt:lpstr>
      <vt:lpstr>Props</vt:lpstr>
      <vt:lpstr>React 组件</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What's New?</vt:lpstr>
      <vt:lpstr>PowerPoint 演示文稿</vt:lpstr>
      <vt:lpstr>PowerPoint 演示文稿</vt:lpstr>
      <vt:lpstr>回顾</vt:lpstr>
      <vt:lpstr>创建函数（function）来响应事件</vt:lpstr>
      <vt:lpstr>事件（Event）函数（Functions）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回顾</vt:lpstr>
      <vt:lpstr>更新状态（state）以有条件地呈现组件</vt:lpstr>
      <vt:lpstr>最先进的！</vt:lpstr>
      <vt:lpstr>看看代码</vt:lpstr>
      <vt:lpstr>state</vt:lpstr>
      <vt:lpstr>看看代码  改变状态</vt:lpstr>
      <vt:lpstr>onClick function</vt:lpstr>
      <vt:lpstr>PowerPoint 演示文稿</vt:lpstr>
      <vt:lpstr>PowerPoint 演示文稿</vt:lpstr>
      <vt:lpstr>PowerPoint 演示文稿</vt:lpstr>
      <vt:lpstr>What If I Get Stuck…?</vt:lpstr>
      <vt:lpstr>Save and Commit Your Work</vt:lpstr>
      <vt:lpstr>Homework</vt:lpstr>
      <vt:lpstr>Stand Up</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create and call React Component to render content on the page. </dc:title>
  <cp:lastModifiedBy>Yishuai Chen</cp:lastModifiedBy>
  <cp:revision>169</cp:revision>
  <dcterms:modified xsi:type="dcterms:W3CDTF">2020-07-21T01:24:50Z</dcterms:modified>
</cp:coreProperties>
</file>